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4"/>
    <p:sldMasterId id="214748368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Ubuntu"/>
      <p:regular r:id="rId62"/>
      <p:bold r:id="rId63"/>
      <p:italic r:id="rId64"/>
      <p:boldItalic r:id="rId65"/>
    </p:embeddedFont>
    <p:embeddedFont>
      <p:font typeface="Ruda Black"/>
      <p:bold r:id="rId66"/>
    </p:embeddedFont>
    <p:embeddedFont>
      <p:font typeface="Proxima Nova"/>
      <p:regular r:id="rId67"/>
      <p:bold r:id="rId68"/>
      <p:italic r:id="rId69"/>
      <p:boldItalic r:id="rId70"/>
    </p:embeddedFont>
    <p:embeddedFont>
      <p:font typeface="Roboto Medium"/>
      <p:regular r:id="rId71"/>
      <p:bold r:id="rId72"/>
      <p:italic r:id="rId73"/>
      <p:boldItalic r:id="rId74"/>
    </p:embeddedFont>
    <p:embeddedFont>
      <p:font typeface="Amatic SC"/>
      <p:regular r:id="rId75"/>
      <p:bold r:id="rId76"/>
    </p:embeddedFont>
    <p:embeddedFont>
      <p:font typeface="Ruda"/>
      <p:regular r:id="rId77"/>
      <p:bold r:id="rId78"/>
    </p:embeddedFont>
    <p:embeddedFont>
      <p:font typeface="Proxima Nova Semibold"/>
      <p:regular r:id="rId79"/>
      <p:bold r:id="rId80"/>
      <p:boldItalic r:id="rId81"/>
    </p:embeddedFont>
    <p:embeddedFont>
      <p:font typeface="PT Sans"/>
      <p:regular r:id="rId82"/>
      <p:bold r:id="rId83"/>
      <p:italic r:id="rId84"/>
      <p:boldItalic r:id="rId8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98A4869-CB2D-457E-9433-D9CA5F4B03A7}">
  <a:tblStyle styleId="{A98A4869-CB2D-457E-9433-D9CA5F4B03A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italic.fntdata"/><Relationship Id="rId83" Type="http://schemas.openxmlformats.org/officeDocument/2006/relationships/font" Target="fonts/PTSans-bold.fntdata"/><Relationship Id="rId42" Type="http://schemas.openxmlformats.org/officeDocument/2006/relationships/slide" Target="slides/slide36.xml"/><Relationship Id="rId41" Type="http://schemas.openxmlformats.org/officeDocument/2006/relationships/slide" Target="slides/slide35.xml"/><Relationship Id="rId85" Type="http://schemas.openxmlformats.org/officeDocument/2006/relationships/font" Target="fonts/PTSans-bold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ProximaNovaSemibold-bold.fntdata"/><Relationship Id="rId82" Type="http://schemas.openxmlformats.org/officeDocument/2006/relationships/font" Target="fonts/PTSans-regular.fntdata"/><Relationship Id="rId81" Type="http://schemas.openxmlformats.org/officeDocument/2006/relationships/font" Target="fonts/ProximaNovaSemibold-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italic.fntdata"/><Relationship Id="rId72" Type="http://schemas.openxmlformats.org/officeDocument/2006/relationships/font" Target="fonts/RobotoMedium-bold.fntdata"/><Relationship Id="rId31" Type="http://schemas.openxmlformats.org/officeDocument/2006/relationships/slide" Target="slides/slide25.xml"/><Relationship Id="rId75" Type="http://schemas.openxmlformats.org/officeDocument/2006/relationships/font" Target="fonts/AmaticSC-regular.fntdata"/><Relationship Id="rId30" Type="http://schemas.openxmlformats.org/officeDocument/2006/relationships/slide" Target="slides/slide24.xml"/><Relationship Id="rId74" Type="http://schemas.openxmlformats.org/officeDocument/2006/relationships/font" Target="fonts/RobotoMedium-boldItalic.fntdata"/><Relationship Id="rId33" Type="http://schemas.openxmlformats.org/officeDocument/2006/relationships/slide" Target="slides/slide27.xml"/><Relationship Id="rId77" Type="http://schemas.openxmlformats.org/officeDocument/2006/relationships/font" Target="fonts/Ruda-regular.fntdata"/><Relationship Id="rId32" Type="http://schemas.openxmlformats.org/officeDocument/2006/relationships/slide" Target="slides/slide26.xml"/><Relationship Id="rId76" Type="http://schemas.openxmlformats.org/officeDocument/2006/relationships/font" Target="fonts/AmaticSC-bold.fntdata"/><Relationship Id="rId35" Type="http://schemas.openxmlformats.org/officeDocument/2006/relationships/slide" Target="slides/slide29.xml"/><Relationship Id="rId79" Type="http://schemas.openxmlformats.org/officeDocument/2006/relationships/font" Target="fonts/ProximaNovaSemibold-regular.fntdata"/><Relationship Id="rId34" Type="http://schemas.openxmlformats.org/officeDocument/2006/relationships/slide" Target="slides/slide28.xml"/><Relationship Id="rId78" Type="http://schemas.openxmlformats.org/officeDocument/2006/relationships/font" Target="fonts/Ruda-bold.fntdata"/><Relationship Id="rId71" Type="http://schemas.openxmlformats.org/officeDocument/2006/relationships/font" Target="fonts/RobotoMedium-regular.fntdata"/><Relationship Id="rId70" Type="http://schemas.openxmlformats.org/officeDocument/2006/relationships/font" Target="fonts/ProximaNova-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Ubuntu-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Ubuntu-italic.fntdata"/><Relationship Id="rId63" Type="http://schemas.openxmlformats.org/officeDocument/2006/relationships/font" Target="fonts/Ubuntu-bold.fntdata"/><Relationship Id="rId22" Type="http://schemas.openxmlformats.org/officeDocument/2006/relationships/slide" Target="slides/slide16.xml"/><Relationship Id="rId66" Type="http://schemas.openxmlformats.org/officeDocument/2006/relationships/font" Target="fonts/RudaBlack-bold.fntdata"/><Relationship Id="rId21" Type="http://schemas.openxmlformats.org/officeDocument/2006/relationships/slide" Target="slides/slide15.xml"/><Relationship Id="rId65" Type="http://schemas.openxmlformats.org/officeDocument/2006/relationships/font" Target="fonts/Ubuntu-boldItalic.fntdata"/><Relationship Id="rId24" Type="http://schemas.openxmlformats.org/officeDocument/2006/relationships/slide" Target="slides/slide18.xml"/><Relationship Id="rId68" Type="http://schemas.openxmlformats.org/officeDocument/2006/relationships/font" Target="fonts/ProximaNova-bold.fntdata"/><Relationship Id="rId23" Type="http://schemas.openxmlformats.org/officeDocument/2006/relationships/slide" Target="slides/slide17.xml"/><Relationship Id="rId67" Type="http://schemas.openxmlformats.org/officeDocument/2006/relationships/font" Target="fonts/ProximaNova-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9" name="Shape 669"/>
        <p:cNvGrpSpPr/>
        <p:nvPr/>
      </p:nvGrpSpPr>
      <p:grpSpPr>
        <a:xfrm>
          <a:off x="0" y="0"/>
          <a:ext cx="0" cy="0"/>
          <a:chOff x="0" y="0"/>
          <a:chExt cx="0" cy="0"/>
        </a:xfrm>
      </p:grpSpPr>
      <p:sp>
        <p:nvSpPr>
          <p:cNvPr id="670" name="Google Shape;670;g11bc263f502_0_2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 name="Google Shape;671;g11bc263f502_0_2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1bc263f502_0_2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1bc263f502_0_2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11bc263f502_0_2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11bc263f502_0_2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 name="Shape 854"/>
        <p:cNvGrpSpPr/>
        <p:nvPr/>
      </p:nvGrpSpPr>
      <p:grpSpPr>
        <a:xfrm>
          <a:off x="0" y="0"/>
          <a:ext cx="0" cy="0"/>
          <a:chOff x="0" y="0"/>
          <a:chExt cx="0" cy="0"/>
        </a:xfrm>
      </p:grpSpPr>
      <p:sp>
        <p:nvSpPr>
          <p:cNvPr id="855" name="Google Shape;855;g13ef048210c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6" name="Google Shape;856;g13ef048210c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 name="Shape 869"/>
        <p:cNvGrpSpPr/>
        <p:nvPr/>
      </p:nvGrpSpPr>
      <p:grpSpPr>
        <a:xfrm>
          <a:off x="0" y="0"/>
          <a:ext cx="0" cy="0"/>
          <a:chOff x="0" y="0"/>
          <a:chExt cx="0" cy="0"/>
        </a:xfrm>
      </p:grpSpPr>
      <p:sp>
        <p:nvSpPr>
          <p:cNvPr id="870" name="Google Shape;870;g11bc263f502_0_26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 name="Google Shape;871;g11bc263f502_0_26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11bc263f502_0_26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7" name="Google Shape;897;g11bc263f502_0_26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g11bc263f502_0_28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5" name="Google Shape;935;g11bc263f502_0_28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1bc263f502_0_2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1bc263f502_0_2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11bc263f502_0_2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11bc263f502_0_2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11bc263f502_0_26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11bc263f502_0_26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11bc263f5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1bc263f5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11bc263f502_0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11bc263f502_0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11bc263f502_0_27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11bc263f502_0_27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9" name="Shape 1099"/>
        <p:cNvGrpSpPr/>
        <p:nvPr/>
      </p:nvGrpSpPr>
      <p:grpSpPr>
        <a:xfrm>
          <a:off x="0" y="0"/>
          <a:ext cx="0" cy="0"/>
          <a:chOff x="0" y="0"/>
          <a:chExt cx="0" cy="0"/>
        </a:xfrm>
      </p:grpSpPr>
      <p:sp>
        <p:nvSpPr>
          <p:cNvPr id="1100" name="Google Shape;1100;g11bc263f502_0_2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1" name="Google Shape;1101;g11bc263f502_0_2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13ef048210c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13ef048210c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8" name="Shape 1138"/>
        <p:cNvGrpSpPr/>
        <p:nvPr/>
      </p:nvGrpSpPr>
      <p:grpSpPr>
        <a:xfrm>
          <a:off x="0" y="0"/>
          <a:ext cx="0" cy="0"/>
          <a:chOff x="0" y="0"/>
          <a:chExt cx="0" cy="0"/>
        </a:xfrm>
      </p:grpSpPr>
      <p:sp>
        <p:nvSpPr>
          <p:cNvPr id="1139" name="Google Shape;1139;g12937d05419_0_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 name="Google Shape;1140;g12937d05419_0_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12937d05419_0_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12937d05419_0_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1" name="Shape 1211"/>
        <p:cNvGrpSpPr/>
        <p:nvPr/>
      </p:nvGrpSpPr>
      <p:grpSpPr>
        <a:xfrm>
          <a:off x="0" y="0"/>
          <a:ext cx="0" cy="0"/>
          <a:chOff x="0" y="0"/>
          <a:chExt cx="0" cy="0"/>
        </a:xfrm>
      </p:grpSpPr>
      <p:sp>
        <p:nvSpPr>
          <p:cNvPr id="1212" name="Google Shape;1212;g12937d05419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3" name="Google Shape;1213;g12937d05419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6" name="Shape 1236"/>
        <p:cNvGrpSpPr/>
        <p:nvPr/>
      </p:nvGrpSpPr>
      <p:grpSpPr>
        <a:xfrm>
          <a:off x="0" y="0"/>
          <a:ext cx="0" cy="0"/>
          <a:chOff x="0" y="0"/>
          <a:chExt cx="0" cy="0"/>
        </a:xfrm>
      </p:grpSpPr>
      <p:sp>
        <p:nvSpPr>
          <p:cNvPr id="1237" name="Google Shape;1237;g12937d05419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8" name="Google Shape;1238;g12937d05419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11bc263f502_0_2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11bc263f502_0_2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7" name="Shape 1377"/>
        <p:cNvGrpSpPr/>
        <p:nvPr/>
      </p:nvGrpSpPr>
      <p:grpSpPr>
        <a:xfrm>
          <a:off x="0" y="0"/>
          <a:ext cx="0" cy="0"/>
          <a:chOff x="0" y="0"/>
          <a:chExt cx="0" cy="0"/>
        </a:xfrm>
      </p:grpSpPr>
      <p:sp>
        <p:nvSpPr>
          <p:cNvPr id="1378" name="Google Shape;1378;g13ef048210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9" name="Google Shape;1379;g13ef048210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11bc263f50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11bc263f50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13ef048210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13ef048210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 name="Shape 1442"/>
        <p:cNvGrpSpPr/>
        <p:nvPr/>
      </p:nvGrpSpPr>
      <p:grpSpPr>
        <a:xfrm>
          <a:off x="0" y="0"/>
          <a:ext cx="0" cy="0"/>
          <a:chOff x="0" y="0"/>
          <a:chExt cx="0" cy="0"/>
        </a:xfrm>
      </p:grpSpPr>
      <p:sp>
        <p:nvSpPr>
          <p:cNvPr id="1443" name="Google Shape;1443;g12937d05419_0_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4" name="Google Shape;1444;g12937d05419_0_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11bc263f502_0_28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11bc263f502_0_2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1" name="Shape 1461"/>
        <p:cNvGrpSpPr/>
        <p:nvPr/>
      </p:nvGrpSpPr>
      <p:grpSpPr>
        <a:xfrm>
          <a:off x="0" y="0"/>
          <a:ext cx="0" cy="0"/>
          <a:chOff x="0" y="0"/>
          <a:chExt cx="0" cy="0"/>
        </a:xfrm>
      </p:grpSpPr>
      <p:sp>
        <p:nvSpPr>
          <p:cNvPr id="1462" name="Google Shape;1462;g11bc263f502_0_29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3" name="Google Shape;1463;g11bc263f502_0_29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6" name="Shape 1476"/>
        <p:cNvGrpSpPr/>
        <p:nvPr/>
      </p:nvGrpSpPr>
      <p:grpSpPr>
        <a:xfrm>
          <a:off x="0" y="0"/>
          <a:ext cx="0" cy="0"/>
          <a:chOff x="0" y="0"/>
          <a:chExt cx="0" cy="0"/>
        </a:xfrm>
      </p:grpSpPr>
      <p:sp>
        <p:nvSpPr>
          <p:cNvPr id="1477" name="Google Shape;1477;g11bc263f502_0_27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8" name="Google Shape;1478;g11bc263f502_0_2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 name="Shape 1524"/>
        <p:cNvGrpSpPr/>
        <p:nvPr/>
      </p:nvGrpSpPr>
      <p:grpSpPr>
        <a:xfrm>
          <a:off x="0" y="0"/>
          <a:ext cx="0" cy="0"/>
          <a:chOff x="0" y="0"/>
          <a:chExt cx="0" cy="0"/>
        </a:xfrm>
      </p:grpSpPr>
      <p:sp>
        <p:nvSpPr>
          <p:cNvPr id="1525" name="Google Shape;1525;g12937d05419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6" name="Google Shape;1526;g12937d05419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4" name="Shape 1544"/>
        <p:cNvGrpSpPr/>
        <p:nvPr/>
      </p:nvGrpSpPr>
      <p:grpSpPr>
        <a:xfrm>
          <a:off x="0" y="0"/>
          <a:ext cx="0" cy="0"/>
          <a:chOff x="0" y="0"/>
          <a:chExt cx="0" cy="0"/>
        </a:xfrm>
      </p:grpSpPr>
      <p:sp>
        <p:nvSpPr>
          <p:cNvPr id="1545" name="Google Shape;1545;g12937d05419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6" name="Google Shape;1546;g12937d05419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0" name="Shape 1590"/>
        <p:cNvGrpSpPr/>
        <p:nvPr/>
      </p:nvGrpSpPr>
      <p:grpSpPr>
        <a:xfrm>
          <a:off x="0" y="0"/>
          <a:ext cx="0" cy="0"/>
          <a:chOff x="0" y="0"/>
          <a:chExt cx="0" cy="0"/>
        </a:xfrm>
      </p:grpSpPr>
      <p:sp>
        <p:nvSpPr>
          <p:cNvPr id="1591" name="Google Shape;1591;g12937d05419_0_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2" name="Google Shape;1592;g12937d05419_0_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6" name="Shape 1596"/>
        <p:cNvGrpSpPr/>
        <p:nvPr/>
      </p:nvGrpSpPr>
      <p:grpSpPr>
        <a:xfrm>
          <a:off x="0" y="0"/>
          <a:ext cx="0" cy="0"/>
          <a:chOff x="0" y="0"/>
          <a:chExt cx="0" cy="0"/>
        </a:xfrm>
      </p:grpSpPr>
      <p:sp>
        <p:nvSpPr>
          <p:cNvPr id="1597" name="Google Shape;1597;g2014486c804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8" name="Google Shape;1598;g2014486c804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2" name="Shape 1602"/>
        <p:cNvGrpSpPr/>
        <p:nvPr/>
      </p:nvGrpSpPr>
      <p:grpSpPr>
        <a:xfrm>
          <a:off x="0" y="0"/>
          <a:ext cx="0" cy="0"/>
          <a:chOff x="0" y="0"/>
          <a:chExt cx="0" cy="0"/>
        </a:xfrm>
      </p:grpSpPr>
      <p:sp>
        <p:nvSpPr>
          <p:cNvPr id="1603" name="Google Shape;1603;g2014486c804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4" name="Google Shape;1604;g2014486c804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1bc263f502_0_1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1bc263f502_0_1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2014486c804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2014486c804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 name="Shape 1626"/>
        <p:cNvGrpSpPr/>
        <p:nvPr/>
      </p:nvGrpSpPr>
      <p:grpSpPr>
        <a:xfrm>
          <a:off x="0" y="0"/>
          <a:ext cx="0" cy="0"/>
          <a:chOff x="0" y="0"/>
          <a:chExt cx="0" cy="0"/>
        </a:xfrm>
      </p:grpSpPr>
      <p:sp>
        <p:nvSpPr>
          <p:cNvPr id="1627" name="Google Shape;1627;g2014486c804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8" name="Google Shape;1628;g2014486c804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2" name="Shape 1642"/>
        <p:cNvGrpSpPr/>
        <p:nvPr/>
      </p:nvGrpSpPr>
      <p:grpSpPr>
        <a:xfrm>
          <a:off x="0" y="0"/>
          <a:ext cx="0" cy="0"/>
          <a:chOff x="0" y="0"/>
          <a:chExt cx="0" cy="0"/>
        </a:xfrm>
      </p:grpSpPr>
      <p:sp>
        <p:nvSpPr>
          <p:cNvPr id="1643" name="Google Shape;1643;g2014486c804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4" name="Google Shape;1644;g2014486c804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1" name="Shape 1981"/>
        <p:cNvGrpSpPr/>
        <p:nvPr/>
      </p:nvGrpSpPr>
      <p:grpSpPr>
        <a:xfrm>
          <a:off x="0" y="0"/>
          <a:ext cx="0" cy="0"/>
          <a:chOff x="0" y="0"/>
          <a:chExt cx="0" cy="0"/>
        </a:xfrm>
      </p:grpSpPr>
      <p:sp>
        <p:nvSpPr>
          <p:cNvPr id="1982" name="Google Shape;1982;g2014486c804_2_3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3" name="Google Shape;1983;g2014486c804_2_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2" name="Shape 4182"/>
        <p:cNvGrpSpPr/>
        <p:nvPr/>
      </p:nvGrpSpPr>
      <p:grpSpPr>
        <a:xfrm>
          <a:off x="0" y="0"/>
          <a:ext cx="0" cy="0"/>
          <a:chOff x="0" y="0"/>
          <a:chExt cx="0" cy="0"/>
        </a:xfrm>
      </p:grpSpPr>
      <p:sp>
        <p:nvSpPr>
          <p:cNvPr id="4183" name="Google Shape;4183;g2014486c804_2_2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4" name="Google Shape;4184;g2014486c804_2_2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1" name="Shape 4601"/>
        <p:cNvGrpSpPr/>
        <p:nvPr/>
      </p:nvGrpSpPr>
      <p:grpSpPr>
        <a:xfrm>
          <a:off x="0" y="0"/>
          <a:ext cx="0" cy="0"/>
          <a:chOff x="0" y="0"/>
          <a:chExt cx="0" cy="0"/>
        </a:xfrm>
      </p:grpSpPr>
      <p:sp>
        <p:nvSpPr>
          <p:cNvPr id="4602" name="Google Shape;4602;g2014486c804_2_30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3" name="Google Shape;4603;g2014486c804_2_3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1" name="Shape 4771"/>
        <p:cNvGrpSpPr/>
        <p:nvPr/>
      </p:nvGrpSpPr>
      <p:grpSpPr>
        <a:xfrm>
          <a:off x="0" y="0"/>
          <a:ext cx="0" cy="0"/>
          <a:chOff x="0" y="0"/>
          <a:chExt cx="0" cy="0"/>
        </a:xfrm>
      </p:grpSpPr>
      <p:sp>
        <p:nvSpPr>
          <p:cNvPr id="4772" name="Google Shape;4772;g2014486c804_2_3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3" name="Google Shape;4773;g2014486c804_2_3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6" name="Shape 5176"/>
        <p:cNvGrpSpPr/>
        <p:nvPr/>
      </p:nvGrpSpPr>
      <p:grpSpPr>
        <a:xfrm>
          <a:off x="0" y="0"/>
          <a:ext cx="0" cy="0"/>
          <a:chOff x="0" y="0"/>
          <a:chExt cx="0" cy="0"/>
        </a:xfrm>
      </p:grpSpPr>
      <p:sp>
        <p:nvSpPr>
          <p:cNvPr id="5177" name="Google Shape;5177;g2014486c804_2_3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8" name="Google Shape;5178;g2014486c804_2_3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6" name="Shape 5556"/>
        <p:cNvGrpSpPr/>
        <p:nvPr/>
      </p:nvGrpSpPr>
      <p:grpSpPr>
        <a:xfrm>
          <a:off x="0" y="0"/>
          <a:ext cx="0" cy="0"/>
          <a:chOff x="0" y="0"/>
          <a:chExt cx="0" cy="0"/>
        </a:xfrm>
      </p:grpSpPr>
      <p:sp>
        <p:nvSpPr>
          <p:cNvPr id="5557" name="Google Shape;5557;g2014486c804_2_39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58" name="Google Shape;5558;g2014486c804_2_39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2" name="Shape 5982"/>
        <p:cNvGrpSpPr/>
        <p:nvPr/>
      </p:nvGrpSpPr>
      <p:grpSpPr>
        <a:xfrm>
          <a:off x="0" y="0"/>
          <a:ext cx="0" cy="0"/>
          <a:chOff x="0" y="0"/>
          <a:chExt cx="0" cy="0"/>
        </a:xfrm>
      </p:grpSpPr>
      <p:sp>
        <p:nvSpPr>
          <p:cNvPr id="5983" name="Google Shape;5983;g2014486c804_2_4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4" name="Google Shape;5984;g2014486c804_2_4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1bc263f502_0_1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1bc263f502_0_1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3" name="Shape 6343"/>
        <p:cNvGrpSpPr/>
        <p:nvPr/>
      </p:nvGrpSpPr>
      <p:grpSpPr>
        <a:xfrm>
          <a:off x="0" y="0"/>
          <a:ext cx="0" cy="0"/>
          <a:chOff x="0" y="0"/>
          <a:chExt cx="0" cy="0"/>
        </a:xfrm>
      </p:grpSpPr>
      <p:sp>
        <p:nvSpPr>
          <p:cNvPr id="6344" name="Google Shape;6344;g2014486c804_2_4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45" name="Google Shape;6345;g2014486c804_2_4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3" name="Shape 6853"/>
        <p:cNvGrpSpPr/>
        <p:nvPr/>
      </p:nvGrpSpPr>
      <p:grpSpPr>
        <a:xfrm>
          <a:off x="0" y="0"/>
          <a:ext cx="0" cy="0"/>
          <a:chOff x="0" y="0"/>
          <a:chExt cx="0" cy="0"/>
        </a:xfrm>
      </p:grpSpPr>
      <p:sp>
        <p:nvSpPr>
          <p:cNvPr id="6854" name="Google Shape;6854;g2014486c804_2_5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5" name="Google Shape;6855;g2014486c804_2_5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3" name="Shape 7473"/>
        <p:cNvGrpSpPr/>
        <p:nvPr/>
      </p:nvGrpSpPr>
      <p:grpSpPr>
        <a:xfrm>
          <a:off x="0" y="0"/>
          <a:ext cx="0" cy="0"/>
          <a:chOff x="0" y="0"/>
          <a:chExt cx="0" cy="0"/>
        </a:xfrm>
      </p:grpSpPr>
      <p:sp>
        <p:nvSpPr>
          <p:cNvPr id="7474" name="Google Shape;7474;g2014486c804_2_58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75" name="Google Shape;7475;g2014486c804_2_58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7" name="Shape 8067"/>
        <p:cNvGrpSpPr/>
        <p:nvPr/>
      </p:nvGrpSpPr>
      <p:grpSpPr>
        <a:xfrm>
          <a:off x="0" y="0"/>
          <a:ext cx="0" cy="0"/>
          <a:chOff x="0" y="0"/>
          <a:chExt cx="0" cy="0"/>
        </a:xfrm>
      </p:grpSpPr>
      <p:sp>
        <p:nvSpPr>
          <p:cNvPr id="8068" name="Google Shape;8068;g2014486c804_2_64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69" name="Google Shape;8069;g2014486c804_2_64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8" name="Shape 8388"/>
        <p:cNvGrpSpPr/>
        <p:nvPr/>
      </p:nvGrpSpPr>
      <p:grpSpPr>
        <a:xfrm>
          <a:off x="0" y="0"/>
          <a:ext cx="0" cy="0"/>
          <a:chOff x="0" y="0"/>
          <a:chExt cx="0" cy="0"/>
        </a:xfrm>
      </p:grpSpPr>
      <p:sp>
        <p:nvSpPr>
          <p:cNvPr id="8389" name="Google Shape;8389;g2014486c804_2_67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0" name="Google Shape;8390;g2014486c804_2_67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96" name="Shape 8696"/>
        <p:cNvGrpSpPr/>
        <p:nvPr/>
      </p:nvGrpSpPr>
      <p:grpSpPr>
        <a:xfrm>
          <a:off x="0" y="0"/>
          <a:ext cx="0" cy="0"/>
          <a:chOff x="0" y="0"/>
          <a:chExt cx="0" cy="0"/>
        </a:xfrm>
      </p:grpSpPr>
      <p:sp>
        <p:nvSpPr>
          <p:cNvPr id="8697" name="Google Shape;8697;g2014486c804_2_8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8" name="Google Shape;8698;g2014486c804_2_8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 name="Shape 564"/>
        <p:cNvGrpSpPr/>
        <p:nvPr/>
      </p:nvGrpSpPr>
      <p:grpSpPr>
        <a:xfrm>
          <a:off x="0" y="0"/>
          <a:ext cx="0" cy="0"/>
          <a:chOff x="0" y="0"/>
          <a:chExt cx="0" cy="0"/>
        </a:xfrm>
      </p:grpSpPr>
      <p:sp>
        <p:nvSpPr>
          <p:cNvPr id="565" name="Google Shape;565;g11bc263f502_0_2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6" name="Google Shape;566;g11bc263f502_0_2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11bc263f502_0_2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11bc263f502_0_2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2937d05419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2937d05419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1bc263f502_0_2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1bc263f502_0_2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206425" y="198325"/>
            <a:ext cx="8731151" cy="4735174"/>
            <a:chOff x="206425" y="198325"/>
            <a:chExt cx="8731151" cy="4735174"/>
          </a:xfrm>
        </p:grpSpPr>
        <p:sp>
          <p:nvSpPr>
            <p:cNvPr id="10" name="Google Shape;10;p2"/>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206425" y="198325"/>
              <a:ext cx="8731151" cy="236321"/>
              <a:chOff x="206425" y="198325"/>
              <a:chExt cx="8731151" cy="236321"/>
            </a:xfrm>
          </p:grpSpPr>
          <p:sp>
            <p:nvSpPr>
              <p:cNvPr id="12" name="Google Shape;12;p2"/>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 name="Google Shape;16;p2"/>
          <p:cNvSpPr txBox="1"/>
          <p:nvPr>
            <p:ph type="ctrTitle"/>
          </p:nvPr>
        </p:nvSpPr>
        <p:spPr>
          <a:xfrm>
            <a:off x="722748" y="1269756"/>
            <a:ext cx="4681800" cy="2401200"/>
          </a:xfrm>
          <a:prstGeom prst="rect">
            <a:avLst/>
          </a:prstGeom>
        </p:spPr>
        <p:txBody>
          <a:bodyPr anchorCtr="0" anchor="t" bIns="91425" lIns="91425" spcFirstLastPara="1" rIns="91425" wrap="square" tIns="91425">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7" name="Google Shape;17;p2"/>
          <p:cNvSpPr txBox="1"/>
          <p:nvPr>
            <p:ph idx="1" type="subTitle"/>
          </p:nvPr>
        </p:nvSpPr>
        <p:spPr>
          <a:xfrm>
            <a:off x="5688773" y="3495726"/>
            <a:ext cx="2283900" cy="738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7" name="Shape 87"/>
        <p:cNvGrpSpPr/>
        <p:nvPr/>
      </p:nvGrpSpPr>
      <p:grpSpPr>
        <a:xfrm>
          <a:off x="0" y="0"/>
          <a:ext cx="0" cy="0"/>
          <a:chOff x="0" y="0"/>
          <a:chExt cx="0" cy="0"/>
        </a:xfrm>
      </p:grpSpPr>
      <p:grpSp>
        <p:nvGrpSpPr>
          <p:cNvPr id="88" name="Google Shape;88;p11"/>
          <p:cNvGrpSpPr/>
          <p:nvPr/>
        </p:nvGrpSpPr>
        <p:grpSpPr>
          <a:xfrm>
            <a:off x="206425" y="198325"/>
            <a:ext cx="8731151" cy="4735174"/>
            <a:chOff x="206425" y="198325"/>
            <a:chExt cx="8731151" cy="4735174"/>
          </a:xfrm>
        </p:grpSpPr>
        <p:sp>
          <p:nvSpPr>
            <p:cNvPr id="89" name="Google Shape;89;p11"/>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1"/>
            <p:cNvGrpSpPr/>
            <p:nvPr/>
          </p:nvGrpSpPr>
          <p:grpSpPr>
            <a:xfrm>
              <a:off x="206425" y="198325"/>
              <a:ext cx="8731151" cy="236321"/>
              <a:chOff x="206425" y="198325"/>
              <a:chExt cx="8731151" cy="236321"/>
            </a:xfrm>
          </p:grpSpPr>
          <p:sp>
            <p:nvSpPr>
              <p:cNvPr id="91" name="Google Shape;91;p11"/>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5" name="Google Shape;95;p11"/>
          <p:cNvSpPr txBox="1"/>
          <p:nvPr>
            <p:ph hasCustomPrompt="1" type="title"/>
          </p:nvPr>
        </p:nvSpPr>
        <p:spPr>
          <a:xfrm>
            <a:off x="1912062" y="1289375"/>
            <a:ext cx="5319900" cy="196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6" name="Google Shape;96;p11"/>
          <p:cNvSpPr txBox="1"/>
          <p:nvPr>
            <p:ph idx="1" type="subTitle"/>
          </p:nvPr>
        </p:nvSpPr>
        <p:spPr>
          <a:xfrm>
            <a:off x="1912038" y="3252875"/>
            <a:ext cx="5319900" cy="46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97" name="Shape 9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98" name="Shape 98"/>
        <p:cNvGrpSpPr/>
        <p:nvPr/>
      </p:nvGrpSpPr>
      <p:grpSpPr>
        <a:xfrm>
          <a:off x="0" y="0"/>
          <a:ext cx="0" cy="0"/>
          <a:chOff x="0" y="0"/>
          <a:chExt cx="0" cy="0"/>
        </a:xfrm>
      </p:grpSpPr>
      <p:grpSp>
        <p:nvGrpSpPr>
          <p:cNvPr id="99" name="Google Shape;99;p13"/>
          <p:cNvGrpSpPr/>
          <p:nvPr/>
        </p:nvGrpSpPr>
        <p:grpSpPr>
          <a:xfrm>
            <a:off x="206425" y="198325"/>
            <a:ext cx="8731151" cy="4735174"/>
            <a:chOff x="206425" y="198325"/>
            <a:chExt cx="8731151" cy="4735174"/>
          </a:xfrm>
        </p:grpSpPr>
        <p:sp>
          <p:nvSpPr>
            <p:cNvPr id="100" name="Google Shape;100;p13"/>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 name="Google Shape;101;p13"/>
            <p:cNvGrpSpPr/>
            <p:nvPr/>
          </p:nvGrpSpPr>
          <p:grpSpPr>
            <a:xfrm>
              <a:off x="206425" y="198325"/>
              <a:ext cx="8731151" cy="236321"/>
              <a:chOff x="206425" y="198325"/>
              <a:chExt cx="8731151" cy="236321"/>
            </a:xfrm>
          </p:grpSpPr>
          <p:sp>
            <p:nvSpPr>
              <p:cNvPr id="102" name="Google Shape;102;p13"/>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 name="Google Shape;106;p13"/>
          <p:cNvGrpSpPr/>
          <p:nvPr/>
        </p:nvGrpSpPr>
        <p:grpSpPr>
          <a:xfrm>
            <a:off x="1167300" y="4604100"/>
            <a:ext cx="1831842" cy="786371"/>
            <a:chOff x="1167300" y="4604100"/>
            <a:chExt cx="1831842" cy="786371"/>
          </a:xfrm>
        </p:grpSpPr>
        <p:sp>
          <p:nvSpPr>
            <p:cNvPr id="107" name="Google Shape;107;p13"/>
            <p:cNvSpPr/>
            <p:nvPr/>
          </p:nvSpPr>
          <p:spPr>
            <a:xfrm>
              <a:off x="1167300" y="4604100"/>
              <a:ext cx="1831842" cy="786371"/>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13"/>
            <p:cNvGrpSpPr/>
            <p:nvPr/>
          </p:nvGrpSpPr>
          <p:grpSpPr>
            <a:xfrm>
              <a:off x="2443472" y="4741302"/>
              <a:ext cx="410731" cy="87950"/>
              <a:chOff x="8284467" y="301559"/>
              <a:chExt cx="528203" cy="113090"/>
            </a:xfrm>
          </p:grpSpPr>
          <p:sp>
            <p:nvSpPr>
              <p:cNvPr id="109" name="Google Shape;109;p1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2" name="Google Shape;112;p13"/>
          <p:cNvSpPr/>
          <p:nvPr/>
        </p:nvSpPr>
        <p:spPr>
          <a:xfrm>
            <a:off x="8624140" y="1818761"/>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25333" y="4410350"/>
            <a:ext cx="1982244" cy="786371"/>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4730715" y="4525311"/>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txBox="1"/>
          <p:nvPr>
            <p:ph type="title"/>
          </p:nvPr>
        </p:nvSpPr>
        <p:spPr>
          <a:xfrm>
            <a:off x="713275" y="521225"/>
            <a:ext cx="7717500" cy="7389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16" name="Google Shape;116;p13"/>
          <p:cNvSpPr txBox="1"/>
          <p:nvPr>
            <p:ph idx="2" type="title"/>
          </p:nvPr>
        </p:nvSpPr>
        <p:spPr>
          <a:xfrm>
            <a:off x="2282206" y="1499319"/>
            <a:ext cx="2206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7" name="Google Shape;117;p13"/>
          <p:cNvSpPr txBox="1"/>
          <p:nvPr>
            <p:ph idx="1" type="subTitle"/>
          </p:nvPr>
        </p:nvSpPr>
        <p:spPr>
          <a:xfrm>
            <a:off x="2282206" y="1921801"/>
            <a:ext cx="2206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8" name="Google Shape;118;p13"/>
          <p:cNvSpPr txBox="1"/>
          <p:nvPr>
            <p:ph idx="3" type="title"/>
          </p:nvPr>
        </p:nvSpPr>
        <p:spPr>
          <a:xfrm>
            <a:off x="5849112" y="1499319"/>
            <a:ext cx="22038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9" name="Google Shape;119;p13"/>
          <p:cNvSpPr txBox="1"/>
          <p:nvPr>
            <p:ph idx="4" type="subTitle"/>
          </p:nvPr>
        </p:nvSpPr>
        <p:spPr>
          <a:xfrm>
            <a:off x="5849112" y="1921803"/>
            <a:ext cx="22038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0" name="Google Shape;120;p13"/>
          <p:cNvSpPr txBox="1"/>
          <p:nvPr>
            <p:ph idx="5" type="title"/>
          </p:nvPr>
        </p:nvSpPr>
        <p:spPr>
          <a:xfrm>
            <a:off x="2282206" y="3188852"/>
            <a:ext cx="2206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1" name="Google Shape;121;p13"/>
          <p:cNvSpPr txBox="1"/>
          <p:nvPr>
            <p:ph idx="6" type="subTitle"/>
          </p:nvPr>
        </p:nvSpPr>
        <p:spPr>
          <a:xfrm>
            <a:off x="2282206" y="3611334"/>
            <a:ext cx="2206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2" name="Google Shape;122;p13"/>
          <p:cNvSpPr txBox="1"/>
          <p:nvPr>
            <p:ph idx="7" type="title"/>
          </p:nvPr>
        </p:nvSpPr>
        <p:spPr>
          <a:xfrm>
            <a:off x="5849112" y="3188858"/>
            <a:ext cx="22038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23" name="Google Shape;123;p13"/>
          <p:cNvSpPr txBox="1"/>
          <p:nvPr>
            <p:ph idx="8" type="subTitle"/>
          </p:nvPr>
        </p:nvSpPr>
        <p:spPr>
          <a:xfrm>
            <a:off x="5849112" y="3611341"/>
            <a:ext cx="22038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13"/>
          <p:cNvSpPr txBox="1"/>
          <p:nvPr>
            <p:ph hasCustomPrompt="1" idx="9" type="title"/>
          </p:nvPr>
        </p:nvSpPr>
        <p:spPr>
          <a:xfrm>
            <a:off x="1167288" y="1633800"/>
            <a:ext cx="789600" cy="7896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460000" dist="66675">
              <a:srgbClr val="000000">
                <a:alpha val="99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3000"/>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25" name="Google Shape;125;p13"/>
          <p:cNvSpPr txBox="1"/>
          <p:nvPr>
            <p:ph hasCustomPrompt="1" idx="13" type="title"/>
          </p:nvPr>
        </p:nvSpPr>
        <p:spPr>
          <a:xfrm>
            <a:off x="1167303" y="3310550"/>
            <a:ext cx="789600" cy="7896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460000" dist="66675">
              <a:srgbClr val="000000">
                <a:alpha val="99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3000"/>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26" name="Google Shape;126;p13"/>
          <p:cNvSpPr txBox="1"/>
          <p:nvPr>
            <p:ph hasCustomPrompt="1" idx="14" type="title"/>
          </p:nvPr>
        </p:nvSpPr>
        <p:spPr>
          <a:xfrm>
            <a:off x="4730715" y="1633825"/>
            <a:ext cx="789600" cy="7896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460000" dist="66675">
              <a:srgbClr val="000000">
                <a:alpha val="99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3000"/>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
        <p:nvSpPr>
          <p:cNvPr id="127" name="Google Shape;127;p13"/>
          <p:cNvSpPr txBox="1"/>
          <p:nvPr>
            <p:ph hasCustomPrompt="1" idx="15" type="title"/>
          </p:nvPr>
        </p:nvSpPr>
        <p:spPr>
          <a:xfrm>
            <a:off x="4730715" y="3310550"/>
            <a:ext cx="789600" cy="7896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460000" dist="66675">
              <a:srgbClr val="000000">
                <a:alpha val="99000"/>
              </a:srgbClr>
            </a:outerShdw>
          </a:effectLst>
        </p:spPr>
        <p:txBody>
          <a:bodyPr anchorCtr="0" anchor="ctr" bIns="91425" lIns="91425" spcFirstLastPara="1" rIns="91425" wrap="square" tIns="91425">
            <a:noAutofit/>
          </a:bodyPr>
          <a:lstStyle>
            <a:lvl1pPr lvl="0" rtl="0" algn="ctr">
              <a:spcBef>
                <a:spcPts val="0"/>
              </a:spcBef>
              <a:spcAft>
                <a:spcPts val="0"/>
              </a:spcAft>
              <a:buClr>
                <a:schemeClr val="accent4"/>
              </a:buClr>
              <a:buSzPts val="4800"/>
              <a:buNone/>
              <a:defRPr sz="3000"/>
            </a:lvl1pPr>
            <a:lvl2pPr lvl="1" rtl="0" algn="ctr">
              <a:spcBef>
                <a:spcPts val="0"/>
              </a:spcBef>
              <a:spcAft>
                <a:spcPts val="0"/>
              </a:spcAft>
              <a:buClr>
                <a:schemeClr val="accent4"/>
              </a:buClr>
              <a:buSzPts val="4800"/>
              <a:buNone/>
              <a:defRPr sz="4800">
                <a:solidFill>
                  <a:schemeClr val="accent4"/>
                </a:solidFill>
              </a:defRPr>
            </a:lvl2pPr>
            <a:lvl3pPr lvl="2" rtl="0" algn="ctr">
              <a:spcBef>
                <a:spcPts val="0"/>
              </a:spcBef>
              <a:spcAft>
                <a:spcPts val="0"/>
              </a:spcAft>
              <a:buClr>
                <a:schemeClr val="accent4"/>
              </a:buClr>
              <a:buSzPts val="4800"/>
              <a:buNone/>
              <a:defRPr sz="4800">
                <a:solidFill>
                  <a:schemeClr val="accent4"/>
                </a:solidFill>
              </a:defRPr>
            </a:lvl3pPr>
            <a:lvl4pPr lvl="3" rtl="0" algn="ctr">
              <a:spcBef>
                <a:spcPts val="0"/>
              </a:spcBef>
              <a:spcAft>
                <a:spcPts val="0"/>
              </a:spcAft>
              <a:buClr>
                <a:schemeClr val="accent4"/>
              </a:buClr>
              <a:buSzPts val="4800"/>
              <a:buNone/>
              <a:defRPr sz="4800">
                <a:solidFill>
                  <a:schemeClr val="accent4"/>
                </a:solidFill>
              </a:defRPr>
            </a:lvl4pPr>
            <a:lvl5pPr lvl="4" rtl="0" algn="ctr">
              <a:spcBef>
                <a:spcPts val="0"/>
              </a:spcBef>
              <a:spcAft>
                <a:spcPts val="0"/>
              </a:spcAft>
              <a:buClr>
                <a:schemeClr val="accent4"/>
              </a:buClr>
              <a:buSzPts val="4800"/>
              <a:buNone/>
              <a:defRPr sz="4800">
                <a:solidFill>
                  <a:schemeClr val="accent4"/>
                </a:solidFill>
              </a:defRPr>
            </a:lvl5pPr>
            <a:lvl6pPr lvl="5" rtl="0" algn="ctr">
              <a:spcBef>
                <a:spcPts val="0"/>
              </a:spcBef>
              <a:spcAft>
                <a:spcPts val="0"/>
              </a:spcAft>
              <a:buClr>
                <a:schemeClr val="accent4"/>
              </a:buClr>
              <a:buSzPts val="4800"/>
              <a:buNone/>
              <a:defRPr sz="4800">
                <a:solidFill>
                  <a:schemeClr val="accent4"/>
                </a:solidFill>
              </a:defRPr>
            </a:lvl6pPr>
            <a:lvl7pPr lvl="6" rtl="0" algn="ctr">
              <a:spcBef>
                <a:spcPts val="0"/>
              </a:spcBef>
              <a:spcAft>
                <a:spcPts val="0"/>
              </a:spcAft>
              <a:buClr>
                <a:schemeClr val="accent4"/>
              </a:buClr>
              <a:buSzPts val="4800"/>
              <a:buNone/>
              <a:defRPr sz="4800">
                <a:solidFill>
                  <a:schemeClr val="accent4"/>
                </a:solidFill>
              </a:defRPr>
            </a:lvl7pPr>
            <a:lvl8pPr lvl="7" rtl="0" algn="ctr">
              <a:spcBef>
                <a:spcPts val="0"/>
              </a:spcBef>
              <a:spcAft>
                <a:spcPts val="0"/>
              </a:spcAft>
              <a:buClr>
                <a:schemeClr val="accent4"/>
              </a:buClr>
              <a:buSzPts val="4800"/>
              <a:buNone/>
              <a:defRPr sz="4800">
                <a:solidFill>
                  <a:schemeClr val="accent4"/>
                </a:solidFill>
              </a:defRPr>
            </a:lvl8pPr>
            <a:lvl9pPr lvl="8" rtl="0" algn="ctr">
              <a:spcBef>
                <a:spcPts val="0"/>
              </a:spcBef>
              <a:spcAft>
                <a:spcPts val="0"/>
              </a:spcAft>
              <a:buClr>
                <a:schemeClr val="accent4"/>
              </a:buClr>
              <a:buSzPts val="4800"/>
              <a:buNone/>
              <a:defRPr sz="4800">
                <a:solidFill>
                  <a:schemeClr val="accent4"/>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_1">
    <p:spTree>
      <p:nvGrpSpPr>
        <p:cNvPr id="128" name="Shape 128"/>
        <p:cNvGrpSpPr/>
        <p:nvPr/>
      </p:nvGrpSpPr>
      <p:grpSpPr>
        <a:xfrm>
          <a:off x="0" y="0"/>
          <a:ext cx="0" cy="0"/>
          <a:chOff x="0" y="0"/>
          <a:chExt cx="0" cy="0"/>
        </a:xfrm>
      </p:grpSpPr>
      <p:grpSp>
        <p:nvGrpSpPr>
          <p:cNvPr id="129" name="Google Shape;129;p14"/>
          <p:cNvGrpSpPr/>
          <p:nvPr/>
        </p:nvGrpSpPr>
        <p:grpSpPr>
          <a:xfrm>
            <a:off x="206425" y="198325"/>
            <a:ext cx="8731151" cy="4735174"/>
            <a:chOff x="206425" y="198325"/>
            <a:chExt cx="8731151" cy="4735174"/>
          </a:xfrm>
        </p:grpSpPr>
        <p:sp>
          <p:nvSpPr>
            <p:cNvPr id="130" name="Google Shape;130;p14"/>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4"/>
            <p:cNvGrpSpPr/>
            <p:nvPr/>
          </p:nvGrpSpPr>
          <p:grpSpPr>
            <a:xfrm>
              <a:off x="206425" y="198325"/>
              <a:ext cx="8731151" cy="236321"/>
              <a:chOff x="206425" y="198325"/>
              <a:chExt cx="8731151" cy="236321"/>
            </a:xfrm>
          </p:grpSpPr>
          <p:sp>
            <p:nvSpPr>
              <p:cNvPr id="132" name="Google Shape;132;p14"/>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 name="Google Shape;136;p14"/>
          <p:cNvSpPr txBox="1"/>
          <p:nvPr>
            <p:ph type="title"/>
          </p:nvPr>
        </p:nvSpPr>
        <p:spPr>
          <a:xfrm>
            <a:off x="4641825" y="1766875"/>
            <a:ext cx="3308700" cy="16623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7" name="Google Shape;137;p14"/>
          <p:cNvSpPr txBox="1"/>
          <p:nvPr>
            <p:ph hasCustomPrompt="1" idx="2" type="title"/>
          </p:nvPr>
        </p:nvSpPr>
        <p:spPr>
          <a:xfrm>
            <a:off x="2328875" y="2017513"/>
            <a:ext cx="1828800" cy="18288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38" name="Google Shape;138;p14"/>
          <p:cNvSpPr txBox="1"/>
          <p:nvPr>
            <p:ph idx="1" type="subTitle"/>
          </p:nvPr>
        </p:nvSpPr>
        <p:spPr>
          <a:xfrm>
            <a:off x="4641813" y="3383563"/>
            <a:ext cx="33087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5">
    <p:spTree>
      <p:nvGrpSpPr>
        <p:cNvPr id="139" name="Shape 139"/>
        <p:cNvGrpSpPr/>
        <p:nvPr/>
      </p:nvGrpSpPr>
      <p:grpSpPr>
        <a:xfrm>
          <a:off x="0" y="0"/>
          <a:ext cx="0" cy="0"/>
          <a:chOff x="0" y="0"/>
          <a:chExt cx="0" cy="0"/>
        </a:xfrm>
      </p:grpSpPr>
      <p:sp>
        <p:nvSpPr>
          <p:cNvPr id="140" name="Google Shape;140;p15"/>
          <p:cNvSpPr txBox="1"/>
          <p:nvPr>
            <p:ph type="title"/>
          </p:nvPr>
        </p:nvSpPr>
        <p:spPr>
          <a:xfrm>
            <a:off x="2753667" y="3890425"/>
            <a:ext cx="5175900" cy="5541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24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41" name="Google Shape;141;p15"/>
          <p:cNvSpPr txBox="1"/>
          <p:nvPr>
            <p:ph idx="1" type="subTitle"/>
          </p:nvPr>
        </p:nvSpPr>
        <p:spPr>
          <a:xfrm>
            <a:off x="2753667" y="1858525"/>
            <a:ext cx="5175900" cy="2031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sz="30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2" name="Google Shape;142;p15"/>
          <p:cNvSpPr/>
          <p:nvPr/>
        </p:nvSpPr>
        <p:spPr>
          <a:xfrm>
            <a:off x="624134" y="44378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752466" y="44378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spTree>
      <p:nvGrpSpPr>
        <p:cNvPr id="144" name="Shape 144"/>
        <p:cNvGrpSpPr/>
        <p:nvPr/>
      </p:nvGrpSpPr>
      <p:grpSpPr>
        <a:xfrm>
          <a:off x="0" y="0"/>
          <a:ext cx="0" cy="0"/>
          <a:chOff x="0" y="0"/>
          <a:chExt cx="0" cy="0"/>
        </a:xfrm>
      </p:grpSpPr>
      <p:grpSp>
        <p:nvGrpSpPr>
          <p:cNvPr id="145" name="Google Shape;145;p16"/>
          <p:cNvGrpSpPr/>
          <p:nvPr/>
        </p:nvGrpSpPr>
        <p:grpSpPr>
          <a:xfrm>
            <a:off x="206425" y="198325"/>
            <a:ext cx="8731151" cy="4735174"/>
            <a:chOff x="206425" y="198325"/>
            <a:chExt cx="8731151" cy="4735174"/>
          </a:xfrm>
        </p:grpSpPr>
        <p:sp>
          <p:nvSpPr>
            <p:cNvPr id="146" name="Google Shape;146;p16"/>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6"/>
            <p:cNvGrpSpPr/>
            <p:nvPr/>
          </p:nvGrpSpPr>
          <p:grpSpPr>
            <a:xfrm>
              <a:off x="206425" y="198325"/>
              <a:ext cx="8731151" cy="236321"/>
              <a:chOff x="206425" y="198325"/>
              <a:chExt cx="8731151" cy="236321"/>
            </a:xfrm>
          </p:grpSpPr>
          <p:sp>
            <p:nvSpPr>
              <p:cNvPr id="148" name="Google Shape;148;p16"/>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6"/>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2" name="Google Shape;152;p16"/>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53" name="Shape 153"/>
        <p:cNvGrpSpPr/>
        <p:nvPr/>
      </p:nvGrpSpPr>
      <p:grpSpPr>
        <a:xfrm>
          <a:off x="0" y="0"/>
          <a:ext cx="0" cy="0"/>
          <a:chOff x="0" y="0"/>
          <a:chExt cx="0" cy="0"/>
        </a:xfrm>
      </p:grpSpPr>
      <p:grpSp>
        <p:nvGrpSpPr>
          <p:cNvPr id="154" name="Google Shape;154;p17"/>
          <p:cNvGrpSpPr/>
          <p:nvPr/>
        </p:nvGrpSpPr>
        <p:grpSpPr>
          <a:xfrm>
            <a:off x="206425" y="198325"/>
            <a:ext cx="8731151" cy="4735174"/>
            <a:chOff x="206425" y="198325"/>
            <a:chExt cx="8731151" cy="4735174"/>
          </a:xfrm>
        </p:grpSpPr>
        <p:sp>
          <p:nvSpPr>
            <p:cNvPr id="155" name="Google Shape;155;p17"/>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17"/>
            <p:cNvGrpSpPr/>
            <p:nvPr/>
          </p:nvGrpSpPr>
          <p:grpSpPr>
            <a:xfrm>
              <a:off x="206425" y="198325"/>
              <a:ext cx="8731151" cy="236321"/>
              <a:chOff x="206425" y="198325"/>
              <a:chExt cx="8731151" cy="236321"/>
            </a:xfrm>
          </p:grpSpPr>
          <p:sp>
            <p:nvSpPr>
              <p:cNvPr id="157" name="Google Shape;157;p17"/>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7"/>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7"/>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7"/>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1" name="Google Shape;161;p17"/>
          <p:cNvSpPr txBox="1"/>
          <p:nvPr>
            <p:ph type="title"/>
          </p:nvPr>
        </p:nvSpPr>
        <p:spPr>
          <a:xfrm>
            <a:off x="2459125" y="1417338"/>
            <a:ext cx="4225800" cy="1293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72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162" name="Google Shape;162;p17"/>
          <p:cNvSpPr txBox="1"/>
          <p:nvPr>
            <p:ph idx="1" type="subTitle"/>
          </p:nvPr>
        </p:nvSpPr>
        <p:spPr>
          <a:xfrm>
            <a:off x="2459100" y="2710338"/>
            <a:ext cx="4225800" cy="101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63" name="Shape 163"/>
        <p:cNvGrpSpPr/>
        <p:nvPr/>
      </p:nvGrpSpPr>
      <p:grpSpPr>
        <a:xfrm>
          <a:off x="0" y="0"/>
          <a:ext cx="0" cy="0"/>
          <a:chOff x="0" y="0"/>
          <a:chExt cx="0" cy="0"/>
        </a:xfrm>
      </p:grpSpPr>
      <p:grpSp>
        <p:nvGrpSpPr>
          <p:cNvPr id="164" name="Google Shape;164;p18"/>
          <p:cNvGrpSpPr/>
          <p:nvPr/>
        </p:nvGrpSpPr>
        <p:grpSpPr>
          <a:xfrm>
            <a:off x="206425" y="198325"/>
            <a:ext cx="8731151" cy="4735174"/>
            <a:chOff x="206425" y="198325"/>
            <a:chExt cx="8731151" cy="4735174"/>
          </a:xfrm>
        </p:grpSpPr>
        <p:sp>
          <p:nvSpPr>
            <p:cNvPr id="165" name="Google Shape;165;p18"/>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8"/>
            <p:cNvGrpSpPr/>
            <p:nvPr/>
          </p:nvGrpSpPr>
          <p:grpSpPr>
            <a:xfrm>
              <a:off x="206425" y="198325"/>
              <a:ext cx="8731151" cy="236321"/>
              <a:chOff x="206425" y="198325"/>
              <a:chExt cx="8731151" cy="236321"/>
            </a:xfrm>
          </p:grpSpPr>
          <p:sp>
            <p:nvSpPr>
              <p:cNvPr id="167" name="Google Shape;167;p18"/>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1" name="Google Shape;171;p18"/>
          <p:cNvSpPr txBox="1"/>
          <p:nvPr>
            <p:ph idx="1" type="subTitle"/>
          </p:nvPr>
        </p:nvSpPr>
        <p:spPr>
          <a:xfrm>
            <a:off x="858275" y="3328675"/>
            <a:ext cx="29160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2" name="Google Shape;172;p18"/>
          <p:cNvSpPr txBox="1"/>
          <p:nvPr>
            <p:ph type="title"/>
          </p:nvPr>
        </p:nvSpPr>
        <p:spPr>
          <a:xfrm>
            <a:off x="858275" y="927475"/>
            <a:ext cx="2916000" cy="2401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73" name="Google Shape;173;p18"/>
          <p:cNvSpPr/>
          <p:nvPr>
            <p:ph idx="2" type="pic"/>
          </p:nvPr>
        </p:nvSpPr>
        <p:spPr>
          <a:xfrm>
            <a:off x="4639703" y="1021725"/>
            <a:ext cx="3492900" cy="4837200"/>
          </a:xfrm>
          <a:prstGeom prst="rect">
            <a:avLst/>
          </a:prstGeom>
          <a:noFill/>
          <a:ln cap="flat" cmpd="sng" w="9525">
            <a:solidFill>
              <a:srgbClr val="000000"/>
            </a:solidFill>
            <a:prstDash val="solid"/>
            <a:round/>
            <a:headEnd len="sm" w="sm" type="none"/>
            <a:tailEnd len="sm" w="sm" type="none"/>
          </a:ln>
          <a:effectLst>
            <a:outerShdw rotWithShape="0" algn="bl" dir="2820000" dist="76200">
              <a:srgbClr val="000000"/>
            </a:outerShdw>
          </a:effectLst>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174" name="Shape 174"/>
        <p:cNvGrpSpPr/>
        <p:nvPr/>
      </p:nvGrpSpPr>
      <p:grpSpPr>
        <a:xfrm>
          <a:off x="0" y="0"/>
          <a:ext cx="0" cy="0"/>
          <a:chOff x="0" y="0"/>
          <a:chExt cx="0" cy="0"/>
        </a:xfrm>
      </p:grpSpPr>
      <p:sp>
        <p:nvSpPr>
          <p:cNvPr id="175" name="Google Shape;175;p19"/>
          <p:cNvSpPr txBox="1"/>
          <p:nvPr>
            <p:ph idx="1" type="subTitle"/>
          </p:nvPr>
        </p:nvSpPr>
        <p:spPr>
          <a:xfrm>
            <a:off x="1142098" y="2814566"/>
            <a:ext cx="27888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6" name="Google Shape;176;p19"/>
          <p:cNvSpPr txBox="1"/>
          <p:nvPr>
            <p:ph type="title"/>
          </p:nvPr>
        </p:nvSpPr>
        <p:spPr>
          <a:xfrm>
            <a:off x="1142098" y="1521566"/>
            <a:ext cx="2788800" cy="129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1_1">
    <p:spTree>
      <p:nvGrpSpPr>
        <p:cNvPr id="177" name="Shape 177"/>
        <p:cNvGrpSpPr/>
        <p:nvPr/>
      </p:nvGrpSpPr>
      <p:grpSpPr>
        <a:xfrm>
          <a:off x="0" y="0"/>
          <a:ext cx="0" cy="0"/>
          <a:chOff x="0" y="0"/>
          <a:chExt cx="0" cy="0"/>
        </a:xfrm>
      </p:grpSpPr>
      <p:sp>
        <p:nvSpPr>
          <p:cNvPr id="178" name="Google Shape;178;p20"/>
          <p:cNvSpPr txBox="1"/>
          <p:nvPr>
            <p:ph idx="1" type="subTitle"/>
          </p:nvPr>
        </p:nvSpPr>
        <p:spPr>
          <a:xfrm>
            <a:off x="5202999" y="2809713"/>
            <a:ext cx="27888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0"/>
          <p:cNvSpPr txBox="1"/>
          <p:nvPr>
            <p:ph type="title"/>
          </p:nvPr>
        </p:nvSpPr>
        <p:spPr>
          <a:xfrm>
            <a:off x="5202999" y="1516713"/>
            <a:ext cx="2788800" cy="129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grpSp>
        <p:nvGrpSpPr>
          <p:cNvPr id="19" name="Google Shape;19;p3"/>
          <p:cNvGrpSpPr/>
          <p:nvPr/>
        </p:nvGrpSpPr>
        <p:grpSpPr>
          <a:xfrm>
            <a:off x="206425" y="198325"/>
            <a:ext cx="8731151" cy="4735174"/>
            <a:chOff x="206425" y="198325"/>
            <a:chExt cx="8731151" cy="4735174"/>
          </a:xfrm>
        </p:grpSpPr>
        <p:sp>
          <p:nvSpPr>
            <p:cNvPr id="20" name="Google Shape;20;p3"/>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 name="Google Shape;21;p3"/>
            <p:cNvGrpSpPr/>
            <p:nvPr/>
          </p:nvGrpSpPr>
          <p:grpSpPr>
            <a:xfrm>
              <a:off x="206425" y="198325"/>
              <a:ext cx="8731151" cy="236321"/>
              <a:chOff x="206425" y="198325"/>
              <a:chExt cx="8731151" cy="236321"/>
            </a:xfrm>
          </p:grpSpPr>
          <p:sp>
            <p:nvSpPr>
              <p:cNvPr id="22" name="Google Shape;22;p3"/>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 name="Google Shape;26;p3"/>
          <p:cNvSpPr txBox="1"/>
          <p:nvPr>
            <p:ph type="title"/>
          </p:nvPr>
        </p:nvSpPr>
        <p:spPr>
          <a:xfrm>
            <a:off x="4241961" y="1871950"/>
            <a:ext cx="2872500" cy="9234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7" name="Google Shape;27;p3"/>
          <p:cNvSpPr txBox="1"/>
          <p:nvPr>
            <p:ph hasCustomPrompt="1" idx="2" type="title"/>
          </p:nvPr>
        </p:nvSpPr>
        <p:spPr>
          <a:xfrm>
            <a:off x="2029550" y="1739288"/>
            <a:ext cx="1828800" cy="18288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8" name="Google Shape;28;p3"/>
          <p:cNvSpPr txBox="1"/>
          <p:nvPr>
            <p:ph idx="1" type="subTitle"/>
          </p:nvPr>
        </p:nvSpPr>
        <p:spPr>
          <a:xfrm>
            <a:off x="4241950" y="2722047"/>
            <a:ext cx="28725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_1_1">
    <p:spTree>
      <p:nvGrpSpPr>
        <p:cNvPr id="180" name="Shape 180"/>
        <p:cNvGrpSpPr/>
        <p:nvPr/>
      </p:nvGrpSpPr>
      <p:grpSpPr>
        <a:xfrm>
          <a:off x="0" y="0"/>
          <a:ext cx="0" cy="0"/>
          <a:chOff x="0" y="0"/>
          <a:chExt cx="0" cy="0"/>
        </a:xfrm>
      </p:grpSpPr>
      <p:sp>
        <p:nvSpPr>
          <p:cNvPr id="181" name="Google Shape;181;p21"/>
          <p:cNvSpPr txBox="1"/>
          <p:nvPr>
            <p:ph idx="1" type="subTitle"/>
          </p:nvPr>
        </p:nvSpPr>
        <p:spPr>
          <a:xfrm>
            <a:off x="846774" y="2253025"/>
            <a:ext cx="2793000" cy="104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 name="Google Shape;182;p21"/>
          <p:cNvSpPr txBox="1"/>
          <p:nvPr>
            <p:ph type="title"/>
          </p:nvPr>
        </p:nvSpPr>
        <p:spPr>
          <a:xfrm>
            <a:off x="846774" y="960025"/>
            <a:ext cx="2793000" cy="1293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1_1_1_1">
    <p:spTree>
      <p:nvGrpSpPr>
        <p:cNvPr id="183" name="Shape 183"/>
        <p:cNvGrpSpPr/>
        <p:nvPr/>
      </p:nvGrpSpPr>
      <p:grpSpPr>
        <a:xfrm>
          <a:off x="0" y="0"/>
          <a:ext cx="0" cy="0"/>
          <a:chOff x="0" y="0"/>
          <a:chExt cx="0" cy="0"/>
        </a:xfrm>
      </p:grpSpPr>
      <p:grpSp>
        <p:nvGrpSpPr>
          <p:cNvPr id="184" name="Google Shape;184;p22"/>
          <p:cNvGrpSpPr/>
          <p:nvPr/>
        </p:nvGrpSpPr>
        <p:grpSpPr>
          <a:xfrm>
            <a:off x="206425" y="198325"/>
            <a:ext cx="8731151" cy="4735174"/>
            <a:chOff x="206425" y="198325"/>
            <a:chExt cx="8731151" cy="4735174"/>
          </a:xfrm>
        </p:grpSpPr>
        <p:sp>
          <p:nvSpPr>
            <p:cNvPr id="185" name="Google Shape;185;p22"/>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22"/>
            <p:cNvGrpSpPr/>
            <p:nvPr/>
          </p:nvGrpSpPr>
          <p:grpSpPr>
            <a:xfrm>
              <a:off x="206425" y="198325"/>
              <a:ext cx="8731151" cy="236321"/>
              <a:chOff x="206425" y="198325"/>
              <a:chExt cx="8731151" cy="236321"/>
            </a:xfrm>
          </p:grpSpPr>
          <p:sp>
            <p:nvSpPr>
              <p:cNvPr id="187" name="Google Shape;187;p22"/>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2"/>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2"/>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1" name="Google Shape;191;p22"/>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92" name="Google Shape;192;p22"/>
          <p:cNvSpPr txBox="1"/>
          <p:nvPr>
            <p:ph idx="1" type="body"/>
          </p:nvPr>
        </p:nvSpPr>
        <p:spPr>
          <a:xfrm>
            <a:off x="713275" y="1152475"/>
            <a:ext cx="7717500" cy="1046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
    <p:spTree>
      <p:nvGrpSpPr>
        <p:cNvPr id="193" name="Shape 193"/>
        <p:cNvGrpSpPr/>
        <p:nvPr/>
      </p:nvGrpSpPr>
      <p:grpSpPr>
        <a:xfrm>
          <a:off x="0" y="0"/>
          <a:ext cx="0" cy="0"/>
          <a:chOff x="0" y="0"/>
          <a:chExt cx="0" cy="0"/>
        </a:xfrm>
      </p:grpSpPr>
      <p:grpSp>
        <p:nvGrpSpPr>
          <p:cNvPr id="194" name="Google Shape;194;p23"/>
          <p:cNvGrpSpPr/>
          <p:nvPr/>
        </p:nvGrpSpPr>
        <p:grpSpPr>
          <a:xfrm>
            <a:off x="206425" y="198325"/>
            <a:ext cx="8731151" cy="4735174"/>
            <a:chOff x="206425" y="198325"/>
            <a:chExt cx="8731151" cy="4735174"/>
          </a:xfrm>
        </p:grpSpPr>
        <p:sp>
          <p:nvSpPr>
            <p:cNvPr id="195" name="Google Shape;195;p23"/>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23"/>
            <p:cNvGrpSpPr/>
            <p:nvPr/>
          </p:nvGrpSpPr>
          <p:grpSpPr>
            <a:xfrm>
              <a:off x="206425" y="198325"/>
              <a:ext cx="8731151" cy="236321"/>
              <a:chOff x="206425" y="198325"/>
              <a:chExt cx="8731151" cy="236321"/>
            </a:xfrm>
          </p:grpSpPr>
          <p:sp>
            <p:nvSpPr>
              <p:cNvPr id="197" name="Google Shape;197;p23"/>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1" name="Google Shape;201;p23"/>
          <p:cNvSpPr txBox="1"/>
          <p:nvPr>
            <p:ph type="title"/>
          </p:nvPr>
        </p:nvSpPr>
        <p:spPr>
          <a:xfrm>
            <a:off x="713400" y="445025"/>
            <a:ext cx="7717500" cy="740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02" name="Google Shape;202;p23"/>
          <p:cNvSpPr txBox="1"/>
          <p:nvPr>
            <p:ph idx="2" type="title"/>
          </p:nvPr>
        </p:nvSpPr>
        <p:spPr>
          <a:xfrm>
            <a:off x="2351255" y="1424075"/>
            <a:ext cx="34281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3" name="Google Shape;203;p23"/>
          <p:cNvSpPr txBox="1"/>
          <p:nvPr>
            <p:ph idx="1" type="subTitle"/>
          </p:nvPr>
        </p:nvSpPr>
        <p:spPr>
          <a:xfrm>
            <a:off x="2351255" y="1853624"/>
            <a:ext cx="34281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4" name="Google Shape;204;p23"/>
          <p:cNvSpPr txBox="1"/>
          <p:nvPr>
            <p:ph idx="3" type="title"/>
          </p:nvPr>
        </p:nvSpPr>
        <p:spPr>
          <a:xfrm>
            <a:off x="5002626" y="3151876"/>
            <a:ext cx="34281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05" name="Google Shape;205;p23"/>
          <p:cNvSpPr txBox="1"/>
          <p:nvPr>
            <p:ph idx="4" type="subTitle"/>
          </p:nvPr>
        </p:nvSpPr>
        <p:spPr>
          <a:xfrm>
            <a:off x="5002626" y="3581425"/>
            <a:ext cx="3428100" cy="83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_1_1">
    <p:spTree>
      <p:nvGrpSpPr>
        <p:cNvPr id="206" name="Shape 206"/>
        <p:cNvGrpSpPr/>
        <p:nvPr/>
      </p:nvGrpSpPr>
      <p:grpSpPr>
        <a:xfrm>
          <a:off x="0" y="0"/>
          <a:ext cx="0" cy="0"/>
          <a:chOff x="0" y="0"/>
          <a:chExt cx="0" cy="0"/>
        </a:xfrm>
      </p:grpSpPr>
      <p:grpSp>
        <p:nvGrpSpPr>
          <p:cNvPr id="207" name="Google Shape;207;p24"/>
          <p:cNvGrpSpPr/>
          <p:nvPr/>
        </p:nvGrpSpPr>
        <p:grpSpPr>
          <a:xfrm>
            <a:off x="206425" y="198325"/>
            <a:ext cx="8731151" cy="4735174"/>
            <a:chOff x="206425" y="198325"/>
            <a:chExt cx="8731151" cy="4735174"/>
          </a:xfrm>
        </p:grpSpPr>
        <p:sp>
          <p:nvSpPr>
            <p:cNvPr id="208" name="Google Shape;208;p24"/>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24"/>
            <p:cNvGrpSpPr/>
            <p:nvPr/>
          </p:nvGrpSpPr>
          <p:grpSpPr>
            <a:xfrm>
              <a:off x="206425" y="198325"/>
              <a:ext cx="8731151" cy="236321"/>
              <a:chOff x="206425" y="198325"/>
              <a:chExt cx="8731151" cy="236321"/>
            </a:xfrm>
          </p:grpSpPr>
          <p:sp>
            <p:nvSpPr>
              <p:cNvPr id="210" name="Google Shape;210;p24"/>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4"/>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4"/>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4"/>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4" name="Google Shape;214;p24"/>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15" name="Google Shape;215;p24"/>
          <p:cNvSpPr txBox="1"/>
          <p:nvPr>
            <p:ph idx="2" type="title"/>
          </p:nvPr>
        </p:nvSpPr>
        <p:spPr>
          <a:xfrm>
            <a:off x="1549875" y="3409950"/>
            <a:ext cx="25236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6" name="Google Shape;216;p24"/>
          <p:cNvSpPr txBox="1"/>
          <p:nvPr>
            <p:ph idx="1" type="subTitle"/>
          </p:nvPr>
        </p:nvSpPr>
        <p:spPr>
          <a:xfrm>
            <a:off x="1549875" y="3839499"/>
            <a:ext cx="25236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4"/>
          <p:cNvSpPr txBox="1"/>
          <p:nvPr>
            <p:ph idx="3" type="title"/>
          </p:nvPr>
        </p:nvSpPr>
        <p:spPr>
          <a:xfrm>
            <a:off x="5070525" y="3409950"/>
            <a:ext cx="25236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8" name="Google Shape;218;p24"/>
          <p:cNvSpPr txBox="1"/>
          <p:nvPr>
            <p:ph idx="4" type="subTitle"/>
          </p:nvPr>
        </p:nvSpPr>
        <p:spPr>
          <a:xfrm>
            <a:off x="5070525" y="3839499"/>
            <a:ext cx="25236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_1_1_2">
    <p:spTree>
      <p:nvGrpSpPr>
        <p:cNvPr id="219" name="Shape 219"/>
        <p:cNvGrpSpPr/>
        <p:nvPr/>
      </p:nvGrpSpPr>
      <p:grpSpPr>
        <a:xfrm>
          <a:off x="0" y="0"/>
          <a:ext cx="0" cy="0"/>
          <a:chOff x="0" y="0"/>
          <a:chExt cx="0" cy="0"/>
        </a:xfrm>
      </p:grpSpPr>
      <p:grpSp>
        <p:nvGrpSpPr>
          <p:cNvPr id="220" name="Google Shape;220;p25"/>
          <p:cNvGrpSpPr/>
          <p:nvPr/>
        </p:nvGrpSpPr>
        <p:grpSpPr>
          <a:xfrm>
            <a:off x="206425" y="198325"/>
            <a:ext cx="8731151" cy="4735174"/>
            <a:chOff x="206425" y="198325"/>
            <a:chExt cx="8731151" cy="4735174"/>
          </a:xfrm>
        </p:grpSpPr>
        <p:sp>
          <p:nvSpPr>
            <p:cNvPr id="221" name="Google Shape;221;p25"/>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25"/>
            <p:cNvGrpSpPr/>
            <p:nvPr/>
          </p:nvGrpSpPr>
          <p:grpSpPr>
            <a:xfrm>
              <a:off x="206425" y="198325"/>
              <a:ext cx="8731151" cy="236321"/>
              <a:chOff x="206425" y="198325"/>
              <a:chExt cx="8731151" cy="236321"/>
            </a:xfrm>
          </p:grpSpPr>
          <p:sp>
            <p:nvSpPr>
              <p:cNvPr id="223" name="Google Shape;223;p25"/>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5"/>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5"/>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7" name="Google Shape;227;p25"/>
          <p:cNvSpPr txBox="1"/>
          <p:nvPr>
            <p:ph type="title"/>
          </p:nvPr>
        </p:nvSpPr>
        <p:spPr>
          <a:xfrm>
            <a:off x="713275" y="5212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28" name="Google Shape;228;p25"/>
          <p:cNvSpPr txBox="1"/>
          <p:nvPr>
            <p:ph idx="1" type="subTitle"/>
          </p:nvPr>
        </p:nvSpPr>
        <p:spPr>
          <a:xfrm>
            <a:off x="1033702" y="2049000"/>
            <a:ext cx="3443700" cy="255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9" name="Google Shape;229;p25"/>
          <p:cNvSpPr txBox="1"/>
          <p:nvPr>
            <p:ph idx="2" type="subTitle"/>
          </p:nvPr>
        </p:nvSpPr>
        <p:spPr>
          <a:xfrm>
            <a:off x="4666598" y="2049000"/>
            <a:ext cx="3443700" cy="255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0" name="Google Shape;230;p25"/>
          <p:cNvGrpSpPr/>
          <p:nvPr/>
        </p:nvGrpSpPr>
        <p:grpSpPr>
          <a:xfrm>
            <a:off x="91982" y="-359281"/>
            <a:ext cx="1965095" cy="804296"/>
            <a:chOff x="3580500" y="1650925"/>
            <a:chExt cx="641475" cy="262550"/>
          </a:xfrm>
        </p:grpSpPr>
        <p:sp>
          <p:nvSpPr>
            <p:cNvPr id="231" name="Google Shape;231;p25"/>
            <p:cNvSpPr/>
            <p:nvPr/>
          </p:nvSpPr>
          <p:spPr>
            <a:xfrm>
              <a:off x="3580500" y="1650925"/>
              <a:ext cx="641475" cy="262550"/>
            </a:xfrm>
            <a:custGeom>
              <a:rect b="b" l="l" r="r" t="t"/>
              <a:pathLst>
                <a:path extrusionOk="0" h="10502" w="25659">
                  <a:moveTo>
                    <a:pt x="0" y="1"/>
                  </a:moveTo>
                  <a:lnTo>
                    <a:pt x="0" y="10502"/>
                  </a:lnTo>
                  <a:lnTo>
                    <a:pt x="25658" y="10502"/>
                  </a:lnTo>
                  <a:lnTo>
                    <a:pt x="25658"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64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5"/>
            <p:cNvSpPr/>
            <p:nvPr/>
          </p:nvSpPr>
          <p:spPr>
            <a:xfrm>
              <a:off x="3825175" y="1711650"/>
              <a:ext cx="342925" cy="11325"/>
            </a:xfrm>
            <a:custGeom>
              <a:rect b="b" l="l" r="r" t="t"/>
              <a:pathLst>
                <a:path extrusionOk="0" h="453" w="13717">
                  <a:moveTo>
                    <a:pt x="226" y="0"/>
                  </a:moveTo>
                  <a:cubicBezTo>
                    <a:pt x="107" y="0"/>
                    <a:pt x="0" y="108"/>
                    <a:pt x="0" y="227"/>
                  </a:cubicBezTo>
                  <a:cubicBezTo>
                    <a:pt x="0" y="346"/>
                    <a:pt x="107" y="453"/>
                    <a:pt x="226" y="453"/>
                  </a:cubicBezTo>
                  <a:lnTo>
                    <a:pt x="13490" y="453"/>
                  </a:lnTo>
                  <a:cubicBezTo>
                    <a:pt x="13621" y="453"/>
                    <a:pt x="13716" y="358"/>
                    <a:pt x="13716" y="227"/>
                  </a:cubicBezTo>
                  <a:cubicBezTo>
                    <a:pt x="13716" y="108"/>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5"/>
            <p:cNvSpPr/>
            <p:nvPr/>
          </p:nvSpPr>
          <p:spPr>
            <a:xfrm>
              <a:off x="3825175" y="1775050"/>
              <a:ext cx="342925" cy="11050"/>
            </a:xfrm>
            <a:custGeom>
              <a:rect b="b" l="l" r="r" t="t"/>
              <a:pathLst>
                <a:path extrusionOk="0" h="442" w="13717">
                  <a:moveTo>
                    <a:pt x="226" y="1"/>
                  </a:moveTo>
                  <a:cubicBezTo>
                    <a:pt x="107" y="1"/>
                    <a:pt x="0" y="108"/>
                    <a:pt x="0" y="227"/>
                  </a:cubicBezTo>
                  <a:cubicBezTo>
                    <a:pt x="0" y="346"/>
                    <a:pt x="107" y="441"/>
                    <a:pt x="226" y="441"/>
                  </a:cubicBezTo>
                  <a:lnTo>
                    <a:pt x="13490" y="441"/>
                  </a:lnTo>
                  <a:cubicBezTo>
                    <a:pt x="13621" y="441"/>
                    <a:pt x="13716" y="358"/>
                    <a:pt x="13716" y="227"/>
                  </a:cubicBezTo>
                  <a:cubicBezTo>
                    <a:pt x="13716" y="108"/>
                    <a:pt x="13609"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p:nvPr/>
          </p:nvSpPr>
          <p:spPr>
            <a:xfrm>
              <a:off x="3825175" y="1838750"/>
              <a:ext cx="342925" cy="11025"/>
            </a:xfrm>
            <a:custGeom>
              <a:rect b="b" l="l" r="r" t="t"/>
              <a:pathLst>
                <a:path extrusionOk="0" h="441" w="13717">
                  <a:moveTo>
                    <a:pt x="226" y="0"/>
                  </a:moveTo>
                  <a:cubicBezTo>
                    <a:pt x="107" y="0"/>
                    <a:pt x="0" y="96"/>
                    <a:pt x="0" y="215"/>
                  </a:cubicBezTo>
                  <a:cubicBezTo>
                    <a:pt x="0" y="334"/>
                    <a:pt x="107" y="441"/>
                    <a:pt x="226" y="441"/>
                  </a:cubicBezTo>
                  <a:lnTo>
                    <a:pt x="13490" y="441"/>
                  </a:lnTo>
                  <a:cubicBezTo>
                    <a:pt x="13621" y="441"/>
                    <a:pt x="13716" y="334"/>
                    <a:pt x="13716" y="215"/>
                  </a:cubicBezTo>
                  <a:cubicBezTo>
                    <a:pt x="13716" y="96"/>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a:off x="3640325" y="1721475"/>
              <a:ext cx="113125" cy="113125"/>
            </a:xfrm>
            <a:custGeom>
              <a:rect b="b" l="l" r="r" t="t"/>
              <a:pathLst>
                <a:path extrusionOk="0" h="4525" w="4525">
                  <a:moveTo>
                    <a:pt x="2263" y="465"/>
                  </a:moveTo>
                  <a:cubicBezTo>
                    <a:pt x="3263" y="465"/>
                    <a:pt x="4084" y="1274"/>
                    <a:pt x="4084" y="2274"/>
                  </a:cubicBezTo>
                  <a:cubicBezTo>
                    <a:pt x="4084" y="3275"/>
                    <a:pt x="3263" y="4084"/>
                    <a:pt x="2263" y="4084"/>
                  </a:cubicBezTo>
                  <a:cubicBezTo>
                    <a:pt x="1263" y="4084"/>
                    <a:pt x="453" y="3275"/>
                    <a:pt x="453" y="2274"/>
                  </a:cubicBezTo>
                  <a:cubicBezTo>
                    <a:pt x="453" y="1274"/>
                    <a:pt x="1263" y="465"/>
                    <a:pt x="2263" y="465"/>
                  </a:cubicBezTo>
                  <a:close/>
                  <a:moveTo>
                    <a:pt x="2263" y="0"/>
                  </a:moveTo>
                  <a:cubicBezTo>
                    <a:pt x="1012" y="0"/>
                    <a:pt x="0" y="1012"/>
                    <a:pt x="0" y="2263"/>
                  </a:cubicBezTo>
                  <a:cubicBezTo>
                    <a:pt x="0" y="3513"/>
                    <a:pt x="1012" y="4525"/>
                    <a:pt x="2263" y="4525"/>
                  </a:cubicBezTo>
                  <a:cubicBezTo>
                    <a:pt x="3501" y="4525"/>
                    <a:pt x="4513" y="3513"/>
                    <a:pt x="4525" y="2263"/>
                  </a:cubicBezTo>
                  <a:cubicBezTo>
                    <a:pt x="4525" y="1012"/>
                    <a:pt x="3513"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5"/>
          <p:cNvGrpSpPr/>
          <p:nvPr/>
        </p:nvGrpSpPr>
        <p:grpSpPr>
          <a:xfrm>
            <a:off x="6258279" y="4731100"/>
            <a:ext cx="2776784" cy="786371"/>
            <a:chOff x="222379" y="4604100"/>
            <a:chExt cx="2776784" cy="786371"/>
          </a:xfrm>
        </p:grpSpPr>
        <p:sp>
          <p:nvSpPr>
            <p:cNvPr id="237" name="Google Shape;237;p25"/>
            <p:cNvSpPr/>
            <p:nvPr/>
          </p:nvSpPr>
          <p:spPr>
            <a:xfrm>
              <a:off x="222379" y="4604100"/>
              <a:ext cx="2776784" cy="786371"/>
            </a:xfrm>
            <a:custGeom>
              <a:rect b="b" l="l" r="r" t="t"/>
              <a:pathLst>
                <a:path extrusionOk="0" h="3776" w="32839">
                  <a:moveTo>
                    <a:pt x="1" y="1"/>
                  </a:moveTo>
                  <a:lnTo>
                    <a:pt x="1" y="3775"/>
                  </a:lnTo>
                  <a:lnTo>
                    <a:pt x="32838" y="3775"/>
                  </a:lnTo>
                  <a:lnTo>
                    <a:pt x="32838"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8" name="Google Shape;238;p25"/>
            <p:cNvGrpSpPr/>
            <p:nvPr/>
          </p:nvGrpSpPr>
          <p:grpSpPr>
            <a:xfrm>
              <a:off x="2443472" y="4741302"/>
              <a:ext cx="410731" cy="87950"/>
              <a:chOff x="8284467" y="301559"/>
              <a:chExt cx="528203" cy="113090"/>
            </a:xfrm>
          </p:grpSpPr>
          <p:sp>
            <p:nvSpPr>
              <p:cNvPr id="239" name="Google Shape;239;p25"/>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5"/>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 name="Google Shape;242;p25"/>
          <p:cNvGrpSpPr/>
          <p:nvPr/>
        </p:nvGrpSpPr>
        <p:grpSpPr>
          <a:xfrm>
            <a:off x="8745970" y="3273577"/>
            <a:ext cx="585584" cy="804288"/>
            <a:chOff x="2890500" y="1457768"/>
            <a:chExt cx="587582" cy="807032"/>
          </a:xfrm>
        </p:grpSpPr>
        <p:sp>
          <p:nvSpPr>
            <p:cNvPr id="243" name="Google Shape;243;p25"/>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25"/>
          <p:cNvGrpSpPr/>
          <p:nvPr/>
        </p:nvGrpSpPr>
        <p:grpSpPr>
          <a:xfrm>
            <a:off x="8576241" y="3943962"/>
            <a:ext cx="925037" cy="660132"/>
            <a:chOff x="1618650" y="3183250"/>
            <a:chExt cx="584025" cy="416750"/>
          </a:xfrm>
        </p:grpSpPr>
        <p:sp>
          <p:nvSpPr>
            <p:cNvPr id="246" name="Google Shape;246;p25"/>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25"/>
          <p:cNvGrpSpPr/>
          <p:nvPr/>
        </p:nvGrpSpPr>
        <p:grpSpPr>
          <a:xfrm rot="1823158">
            <a:off x="2288" y="835462"/>
            <a:ext cx="585581" cy="804284"/>
            <a:chOff x="2890500" y="1457768"/>
            <a:chExt cx="587582" cy="807032"/>
          </a:xfrm>
        </p:grpSpPr>
        <p:sp>
          <p:nvSpPr>
            <p:cNvPr id="249" name="Google Shape;249;p25"/>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_1_1_1">
    <p:spTree>
      <p:nvGrpSpPr>
        <p:cNvPr id="251" name="Shape 251"/>
        <p:cNvGrpSpPr/>
        <p:nvPr/>
      </p:nvGrpSpPr>
      <p:grpSpPr>
        <a:xfrm>
          <a:off x="0" y="0"/>
          <a:ext cx="0" cy="0"/>
          <a:chOff x="0" y="0"/>
          <a:chExt cx="0" cy="0"/>
        </a:xfrm>
      </p:grpSpPr>
      <p:grpSp>
        <p:nvGrpSpPr>
          <p:cNvPr id="252" name="Google Shape;252;p26"/>
          <p:cNvGrpSpPr/>
          <p:nvPr/>
        </p:nvGrpSpPr>
        <p:grpSpPr>
          <a:xfrm>
            <a:off x="206425" y="198325"/>
            <a:ext cx="8731151" cy="4735174"/>
            <a:chOff x="206425" y="198325"/>
            <a:chExt cx="8731151" cy="4735174"/>
          </a:xfrm>
        </p:grpSpPr>
        <p:sp>
          <p:nvSpPr>
            <p:cNvPr id="253" name="Google Shape;253;p26"/>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26"/>
            <p:cNvGrpSpPr/>
            <p:nvPr/>
          </p:nvGrpSpPr>
          <p:grpSpPr>
            <a:xfrm>
              <a:off x="206425" y="198325"/>
              <a:ext cx="8731151" cy="236321"/>
              <a:chOff x="206425" y="198325"/>
              <a:chExt cx="8731151" cy="236321"/>
            </a:xfrm>
          </p:grpSpPr>
          <p:sp>
            <p:nvSpPr>
              <p:cNvPr id="255" name="Google Shape;255;p26"/>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6"/>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6"/>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9" name="Google Shape;259;p26"/>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60" name="Google Shape;260;p26"/>
          <p:cNvSpPr txBox="1"/>
          <p:nvPr>
            <p:ph idx="2" type="title"/>
          </p:nvPr>
        </p:nvSpPr>
        <p:spPr>
          <a:xfrm>
            <a:off x="794375" y="3043775"/>
            <a:ext cx="2243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1" name="Google Shape;261;p26"/>
          <p:cNvSpPr txBox="1"/>
          <p:nvPr>
            <p:ph idx="1" type="subTitle"/>
          </p:nvPr>
        </p:nvSpPr>
        <p:spPr>
          <a:xfrm>
            <a:off x="794375" y="3473324"/>
            <a:ext cx="2243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2" name="Google Shape;262;p26"/>
          <p:cNvSpPr txBox="1"/>
          <p:nvPr>
            <p:ph idx="3" type="title"/>
          </p:nvPr>
        </p:nvSpPr>
        <p:spPr>
          <a:xfrm>
            <a:off x="3450386" y="3043775"/>
            <a:ext cx="2243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3" name="Google Shape;263;p26"/>
          <p:cNvSpPr txBox="1"/>
          <p:nvPr>
            <p:ph idx="4" type="subTitle"/>
          </p:nvPr>
        </p:nvSpPr>
        <p:spPr>
          <a:xfrm>
            <a:off x="3450375" y="3473325"/>
            <a:ext cx="2243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6"/>
          <p:cNvSpPr txBox="1"/>
          <p:nvPr>
            <p:ph idx="5" type="title"/>
          </p:nvPr>
        </p:nvSpPr>
        <p:spPr>
          <a:xfrm>
            <a:off x="6106378" y="3043775"/>
            <a:ext cx="2243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65" name="Google Shape;265;p26"/>
          <p:cNvSpPr txBox="1"/>
          <p:nvPr>
            <p:ph idx="6" type="subTitle"/>
          </p:nvPr>
        </p:nvSpPr>
        <p:spPr>
          <a:xfrm>
            <a:off x="6106375" y="3473325"/>
            <a:ext cx="2243400" cy="83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66" name="Google Shape;266;p26"/>
          <p:cNvGrpSpPr/>
          <p:nvPr/>
        </p:nvGrpSpPr>
        <p:grpSpPr>
          <a:xfrm>
            <a:off x="-499222" y="4632144"/>
            <a:ext cx="2752235" cy="667670"/>
            <a:chOff x="3489125" y="1365775"/>
            <a:chExt cx="820950" cy="199150"/>
          </a:xfrm>
        </p:grpSpPr>
        <p:sp>
          <p:nvSpPr>
            <p:cNvPr id="267" name="Google Shape;267;p26"/>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dk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6"/>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6"/>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6"/>
          <p:cNvSpPr/>
          <p:nvPr/>
        </p:nvSpPr>
        <p:spPr>
          <a:xfrm>
            <a:off x="8570101" y="10288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6"/>
          <p:cNvSpPr/>
          <p:nvPr/>
        </p:nvSpPr>
        <p:spPr>
          <a:xfrm>
            <a:off x="-306511" y="25726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_1_1_1_1_1_1_1_1">
    <p:spTree>
      <p:nvGrpSpPr>
        <p:cNvPr id="272" name="Shape 272"/>
        <p:cNvGrpSpPr/>
        <p:nvPr/>
      </p:nvGrpSpPr>
      <p:grpSpPr>
        <a:xfrm>
          <a:off x="0" y="0"/>
          <a:ext cx="0" cy="0"/>
          <a:chOff x="0" y="0"/>
          <a:chExt cx="0" cy="0"/>
        </a:xfrm>
      </p:grpSpPr>
      <p:grpSp>
        <p:nvGrpSpPr>
          <p:cNvPr id="273" name="Google Shape;273;p27"/>
          <p:cNvGrpSpPr/>
          <p:nvPr/>
        </p:nvGrpSpPr>
        <p:grpSpPr>
          <a:xfrm>
            <a:off x="206425" y="198325"/>
            <a:ext cx="8731151" cy="4735174"/>
            <a:chOff x="206425" y="198325"/>
            <a:chExt cx="8731151" cy="4735174"/>
          </a:xfrm>
        </p:grpSpPr>
        <p:sp>
          <p:nvSpPr>
            <p:cNvPr id="274" name="Google Shape;274;p27"/>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7"/>
            <p:cNvGrpSpPr/>
            <p:nvPr/>
          </p:nvGrpSpPr>
          <p:grpSpPr>
            <a:xfrm>
              <a:off x="206425" y="198325"/>
              <a:ext cx="8731151" cy="236321"/>
              <a:chOff x="206425" y="198325"/>
              <a:chExt cx="8731151" cy="236321"/>
            </a:xfrm>
          </p:grpSpPr>
          <p:sp>
            <p:nvSpPr>
              <p:cNvPr id="276" name="Google Shape;276;p27"/>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0" name="Google Shape;280;p27"/>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81" name="Google Shape;281;p27"/>
          <p:cNvSpPr txBox="1"/>
          <p:nvPr>
            <p:ph idx="2" type="title"/>
          </p:nvPr>
        </p:nvSpPr>
        <p:spPr>
          <a:xfrm>
            <a:off x="713277" y="1900700"/>
            <a:ext cx="2002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2" name="Google Shape;282;p27"/>
          <p:cNvSpPr txBox="1"/>
          <p:nvPr>
            <p:ph idx="1" type="subTitle"/>
          </p:nvPr>
        </p:nvSpPr>
        <p:spPr>
          <a:xfrm>
            <a:off x="713277" y="2330247"/>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7"/>
          <p:cNvSpPr txBox="1"/>
          <p:nvPr>
            <p:ph idx="3" type="title"/>
          </p:nvPr>
        </p:nvSpPr>
        <p:spPr>
          <a:xfrm>
            <a:off x="2987025" y="1900700"/>
            <a:ext cx="2002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4" name="Google Shape;284;p27"/>
          <p:cNvSpPr txBox="1"/>
          <p:nvPr>
            <p:ph idx="4" type="subTitle"/>
          </p:nvPr>
        </p:nvSpPr>
        <p:spPr>
          <a:xfrm>
            <a:off x="2987026" y="2330248"/>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5" name="Google Shape;285;p27"/>
          <p:cNvSpPr txBox="1"/>
          <p:nvPr>
            <p:ph idx="5" type="title"/>
          </p:nvPr>
        </p:nvSpPr>
        <p:spPr>
          <a:xfrm>
            <a:off x="713277" y="3563280"/>
            <a:ext cx="2002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6" name="Google Shape;286;p27"/>
          <p:cNvSpPr txBox="1"/>
          <p:nvPr>
            <p:ph idx="6" type="subTitle"/>
          </p:nvPr>
        </p:nvSpPr>
        <p:spPr>
          <a:xfrm>
            <a:off x="713277" y="3992828"/>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7" name="Google Shape;287;p27"/>
          <p:cNvSpPr txBox="1"/>
          <p:nvPr>
            <p:ph idx="7" type="title"/>
          </p:nvPr>
        </p:nvSpPr>
        <p:spPr>
          <a:xfrm>
            <a:off x="2987025" y="3563280"/>
            <a:ext cx="20025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88" name="Google Shape;288;p27"/>
          <p:cNvSpPr txBox="1"/>
          <p:nvPr>
            <p:ph idx="8" type="subTitle"/>
          </p:nvPr>
        </p:nvSpPr>
        <p:spPr>
          <a:xfrm>
            <a:off x="2987026" y="3992828"/>
            <a:ext cx="2002500" cy="6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289" name="Shape 289"/>
        <p:cNvGrpSpPr/>
        <p:nvPr/>
      </p:nvGrpSpPr>
      <p:grpSpPr>
        <a:xfrm>
          <a:off x="0" y="0"/>
          <a:ext cx="0" cy="0"/>
          <a:chOff x="0" y="0"/>
          <a:chExt cx="0" cy="0"/>
        </a:xfrm>
      </p:grpSpPr>
      <p:grpSp>
        <p:nvGrpSpPr>
          <p:cNvPr id="290" name="Google Shape;290;p28"/>
          <p:cNvGrpSpPr/>
          <p:nvPr/>
        </p:nvGrpSpPr>
        <p:grpSpPr>
          <a:xfrm>
            <a:off x="206425" y="198325"/>
            <a:ext cx="8731151" cy="4735174"/>
            <a:chOff x="206425" y="198325"/>
            <a:chExt cx="8731151" cy="4735174"/>
          </a:xfrm>
        </p:grpSpPr>
        <p:sp>
          <p:nvSpPr>
            <p:cNvPr id="291" name="Google Shape;291;p28"/>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 name="Google Shape;292;p28"/>
            <p:cNvGrpSpPr/>
            <p:nvPr/>
          </p:nvGrpSpPr>
          <p:grpSpPr>
            <a:xfrm>
              <a:off x="206425" y="198325"/>
              <a:ext cx="8731151" cy="236321"/>
              <a:chOff x="206425" y="198325"/>
              <a:chExt cx="8731151" cy="236321"/>
            </a:xfrm>
          </p:grpSpPr>
          <p:sp>
            <p:nvSpPr>
              <p:cNvPr id="293" name="Google Shape;293;p28"/>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8"/>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8"/>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8"/>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7" name="Google Shape;297;p28"/>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298" name="Google Shape;298;p28"/>
          <p:cNvSpPr txBox="1"/>
          <p:nvPr>
            <p:ph idx="2" type="title"/>
          </p:nvPr>
        </p:nvSpPr>
        <p:spPr>
          <a:xfrm>
            <a:off x="875925" y="3558951"/>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99" name="Google Shape;299;p28"/>
          <p:cNvSpPr txBox="1"/>
          <p:nvPr>
            <p:ph idx="1" type="subTitle"/>
          </p:nvPr>
        </p:nvSpPr>
        <p:spPr>
          <a:xfrm>
            <a:off x="875925" y="3988500"/>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0" name="Google Shape;300;p28"/>
          <p:cNvSpPr txBox="1"/>
          <p:nvPr>
            <p:ph idx="3" type="title"/>
          </p:nvPr>
        </p:nvSpPr>
        <p:spPr>
          <a:xfrm>
            <a:off x="3531835" y="3558950"/>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1" name="Google Shape;301;p28"/>
          <p:cNvSpPr txBox="1"/>
          <p:nvPr>
            <p:ph idx="4" type="subTitle"/>
          </p:nvPr>
        </p:nvSpPr>
        <p:spPr>
          <a:xfrm>
            <a:off x="3531826" y="3988500"/>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2" name="Google Shape;302;p28"/>
          <p:cNvSpPr txBox="1"/>
          <p:nvPr>
            <p:ph idx="5" type="title"/>
          </p:nvPr>
        </p:nvSpPr>
        <p:spPr>
          <a:xfrm>
            <a:off x="6187825" y="3558950"/>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3" name="Google Shape;303;p28"/>
          <p:cNvSpPr txBox="1"/>
          <p:nvPr>
            <p:ph idx="6" type="subTitle"/>
          </p:nvPr>
        </p:nvSpPr>
        <p:spPr>
          <a:xfrm>
            <a:off x="6187825" y="3988500"/>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4" name="Google Shape;304;p28"/>
          <p:cNvSpPr txBox="1"/>
          <p:nvPr>
            <p:ph idx="7" type="title"/>
          </p:nvPr>
        </p:nvSpPr>
        <p:spPr>
          <a:xfrm>
            <a:off x="875925" y="1841575"/>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5" name="Google Shape;305;p28"/>
          <p:cNvSpPr txBox="1"/>
          <p:nvPr>
            <p:ph idx="8" type="subTitle"/>
          </p:nvPr>
        </p:nvSpPr>
        <p:spPr>
          <a:xfrm>
            <a:off x="875925" y="2271124"/>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8"/>
          <p:cNvSpPr txBox="1"/>
          <p:nvPr>
            <p:ph idx="9" type="title"/>
          </p:nvPr>
        </p:nvSpPr>
        <p:spPr>
          <a:xfrm>
            <a:off x="3531835" y="1841575"/>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7" name="Google Shape;307;p28"/>
          <p:cNvSpPr txBox="1"/>
          <p:nvPr>
            <p:ph idx="13" type="subTitle"/>
          </p:nvPr>
        </p:nvSpPr>
        <p:spPr>
          <a:xfrm>
            <a:off x="3531826" y="2271125"/>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8" name="Google Shape;308;p28"/>
          <p:cNvSpPr txBox="1"/>
          <p:nvPr>
            <p:ph idx="14" type="title"/>
          </p:nvPr>
        </p:nvSpPr>
        <p:spPr>
          <a:xfrm>
            <a:off x="6187825" y="1841575"/>
            <a:ext cx="2080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09" name="Google Shape;309;p28"/>
          <p:cNvSpPr txBox="1"/>
          <p:nvPr>
            <p:ph idx="15" type="subTitle"/>
          </p:nvPr>
        </p:nvSpPr>
        <p:spPr>
          <a:xfrm>
            <a:off x="6187825" y="2271125"/>
            <a:ext cx="2080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10" name="Google Shape;310;p28"/>
          <p:cNvSpPr/>
          <p:nvPr/>
        </p:nvSpPr>
        <p:spPr>
          <a:xfrm>
            <a:off x="-264436" y="67184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8"/>
          <p:cNvSpPr/>
          <p:nvPr/>
        </p:nvSpPr>
        <p:spPr>
          <a:xfrm>
            <a:off x="2868264" y="4758866"/>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28"/>
          <p:cNvGrpSpPr/>
          <p:nvPr/>
        </p:nvGrpSpPr>
        <p:grpSpPr>
          <a:xfrm rot="-962523">
            <a:off x="8811828" y="2268252"/>
            <a:ext cx="612368" cy="841175"/>
            <a:chOff x="2890500" y="1457768"/>
            <a:chExt cx="587582" cy="807032"/>
          </a:xfrm>
        </p:grpSpPr>
        <p:sp>
          <p:nvSpPr>
            <p:cNvPr id="313" name="Google Shape;313;p28"/>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 name="Google Shape;315;p28"/>
          <p:cNvGrpSpPr/>
          <p:nvPr/>
        </p:nvGrpSpPr>
        <p:grpSpPr>
          <a:xfrm rot="881776">
            <a:off x="-176995" y="2527284"/>
            <a:ext cx="612376" cy="841164"/>
            <a:chOff x="2890500" y="1457768"/>
            <a:chExt cx="587582" cy="807032"/>
          </a:xfrm>
        </p:grpSpPr>
        <p:sp>
          <p:nvSpPr>
            <p:cNvPr id="316" name="Google Shape;316;p28"/>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 name="Google Shape;318;p28"/>
          <p:cNvSpPr/>
          <p:nvPr/>
        </p:nvSpPr>
        <p:spPr>
          <a:xfrm>
            <a:off x="8583264" y="28326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rot="-2700000">
            <a:off x="8677366" y="334688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320" name="Shape 320"/>
        <p:cNvGrpSpPr/>
        <p:nvPr/>
      </p:nvGrpSpPr>
      <p:grpSpPr>
        <a:xfrm>
          <a:off x="0" y="0"/>
          <a:ext cx="0" cy="0"/>
          <a:chOff x="0" y="0"/>
          <a:chExt cx="0" cy="0"/>
        </a:xfrm>
      </p:grpSpPr>
      <p:grpSp>
        <p:nvGrpSpPr>
          <p:cNvPr id="321" name="Google Shape;321;p29"/>
          <p:cNvGrpSpPr/>
          <p:nvPr/>
        </p:nvGrpSpPr>
        <p:grpSpPr>
          <a:xfrm>
            <a:off x="206425" y="198325"/>
            <a:ext cx="8731151" cy="4735174"/>
            <a:chOff x="206425" y="198325"/>
            <a:chExt cx="8731151" cy="4735174"/>
          </a:xfrm>
        </p:grpSpPr>
        <p:sp>
          <p:nvSpPr>
            <p:cNvPr id="322" name="Google Shape;322;p29"/>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9"/>
            <p:cNvGrpSpPr/>
            <p:nvPr/>
          </p:nvGrpSpPr>
          <p:grpSpPr>
            <a:xfrm>
              <a:off x="206425" y="198325"/>
              <a:ext cx="8731151" cy="236321"/>
              <a:chOff x="206425" y="198325"/>
              <a:chExt cx="8731151" cy="236321"/>
            </a:xfrm>
          </p:grpSpPr>
          <p:sp>
            <p:nvSpPr>
              <p:cNvPr id="324" name="Google Shape;324;p29"/>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28" name="Google Shape;328;p29"/>
          <p:cNvSpPr txBox="1"/>
          <p:nvPr>
            <p:ph hasCustomPrompt="1" type="title"/>
          </p:nvPr>
        </p:nvSpPr>
        <p:spPr>
          <a:xfrm>
            <a:off x="1007325" y="983088"/>
            <a:ext cx="27090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29" name="Google Shape;329;p29"/>
          <p:cNvSpPr txBox="1"/>
          <p:nvPr>
            <p:ph idx="1" type="subTitle"/>
          </p:nvPr>
        </p:nvSpPr>
        <p:spPr>
          <a:xfrm>
            <a:off x="1007325" y="1727982"/>
            <a:ext cx="27090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0" name="Google Shape;330;p29"/>
          <p:cNvSpPr txBox="1"/>
          <p:nvPr>
            <p:ph hasCustomPrompt="1" idx="2" type="title"/>
          </p:nvPr>
        </p:nvSpPr>
        <p:spPr>
          <a:xfrm>
            <a:off x="3218700" y="2823993"/>
            <a:ext cx="2706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1" name="Google Shape;331;p29"/>
          <p:cNvSpPr txBox="1"/>
          <p:nvPr>
            <p:ph idx="3" type="subTitle"/>
          </p:nvPr>
        </p:nvSpPr>
        <p:spPr>
          <a:xfrm>
            <a:off x="3218700" y="3575088"/>
            <a:ext cx="2706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32" name="Google Shape;332;p29"/>
          <p:cNvSpPr txBox="1"/>
          <p:nvPr>
            <p:ph hasCustomPrompt="1" idx="4" type="title"/>
          </p:nvPr>
        </p:nvSpPr>
        <p:spPr>
          <a:xfrm>
            <a:off x="5433075" y="983088"/>
            <a:ext cx="27066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3" name="Google Shape;333;p29"/>
          <p:cNvSpPr txBox="1"/>
          <p:nvPr>
            <p:ph idx="5" type="subTitle"/>
          </p:nvPr>
        </p:nvSpPr>
        <p:spPr>
          <a:xfrm>
            <a:off x="5433075" y="1727982"/>
            <a:ext cx="2706600" cy="738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800"/>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334" name="Shape 334"/>
        <p:cNvGrpSpPr/>
        <p:nvPr/>
      </p:nvGrpSpPr>
      <p:grpSpPr>
        <a:xfrm>
          <a:off x="0" y="0"/>
          <a:ext cx="0" cy="0"/>
          <a:chOff x="0" y="0"/>
          <a:chExt cx="0" cy="0"/>
        </a:xfrm>
      </p:grpSpPr>
      <p:grpSp>
        <p:nvGrpSpPr>
          <p:cNvPr id="335" name="Google Shape;335;p30"/>
          <p:cNvGrpSpPr/>
          <p:nvPr/>
        </p:nvGrpSpPr>
        <p:grpSpPr>
          <a:xfrm>
            <a:off x="206425" y="198325"/>
            <a:ext cx="8731151" cy="4735174"/>
            <a:chOff x="206425" y="198325"/>
            <a:chExt cx="8731151" cy="4735174"/>
          </a:xfrm>
        </p:grpSpPr>
        <p:sp>
          <p:nvSpPr>
            <p:cNvPr id="336" name="Google Shape;336;p30"/>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7" name="Google Shape;337;p30"/>
            <p:cNvGrpSpPr/>
            <p:nvPr/>
          </p:nvGrpSpPr>
          <p:grpSpPr>
            <a:xfrm>
              <a:off x="206425" y="198325"/>
              <a:ext cx="8731151" cy="236321"/>
              <a:chOff x="206425" y="198325"/>
              <a:chExt cx="8731151" cy="236321"/>
            </a:xfrm>
          </p:grpSpPr>
          <p:sp>
            <p:nvSpPr>
              <p:cNvPr id="338" name="Google Shape;338;p30"/>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2" name="Google Shape;342;p30"/>
          <p:cNvSpPr txBox="1"/>
          <p:nvPr>
            <p:ph hasCustomPrompt="1" type="title"/>
          </p:nvPr>
        </p:nvSpPr>
        <p:spPr>
          <a:xfrm>
            <a:off x="2207975" y="2015600"/>
            <a:ext cx="1340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3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3" name="Google Shape;343;p30"/>
          <p:cNvSpPr txBox="1"/>
          <p:nvPr>
            <p:ph hasCustomPrompt="1" idx="2" type="title"/>
          </p:nvPr>
        </p:nvSpPr>
        <p:spPr>
          <a:xfrm>
            <a:off x="5595888" y="2015600"/>
            <a:ext cx="13401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3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4" name="Google Shape;344;p30"/>
          <p:cNvSpPr txBox="1"/>
          <p:nvPr>
            <p:ph idx="3"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45" name="Google Shape;345;p30"/>
          <p:cNvSpPr txBox="1"/>
          <p:nvPr>
            <p:ph idx="4" type="title"/>
          </p:nvPr>
        </p:nvSpPr>
        <p:spPr>
          <a:xfrm>
            <a:off x="1328827" y="3558950"/>
            <a:ext cx="3098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6" name="Google Shape;346;p30"/>
          <p:cNvSpPr txBox="1"/>
          <p:nvPr>
            <p:ph idx="1" type="subTitle"/>
          </p:nvPr>
        </p:nvSpPr>
        <p:spPr>
          <a:xfrm>
            <a:off x="1328827" y="3988499"/>
            <a:ext cx="30984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47" name="Google Shape;347;p30"/>
          <p:cNvSpPr txBox="1"/>
          <p:nvPr>
            <p:ph idx="5" type="title"/>
          </p:nvPr>
        </p:nvSpPr>
        <p:spPr>
          <a:xfrm>
            <a:off x="4716773" y="3558950"/>
            <a:ext cx="30984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8" name="Google Shape;348;p30"/>
          <p:cNvSpPr txBox="1"/>
          <p:nvPr>
            <p:ph idx="6" type="subTitle"/>
          </p:nvPr>
        </p:nvSpPr>
        <p:spPr>
          <a:xfrm>
            <a:off x="4716759" y="3988500"/>
            <a:ext cx="30984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grpSp>
        <p:nvGrpSpPr>
          <p:cNvPr id="30" name="Google Shape;30;p4"/>
          <p:cNvGrpSpPr/>
          <p:nvPr/>
        </p:nvGrpSpPr>
        <p:grpSpPr>
          <a:xfrm>
            <a:off x="206425" y="198325"/>
            <a:ext cx="8731151" cy="4735174"/>
            <a:chOff x="206425" y="198325"/>
            <a:chExt cx="8731151" cy="4735174"/>
          </a:xfrm>
        </p:grpSpPr>
        <p:sp>
          <p:nvSpPr>
            <p:cNvPr id="31" name="Google Shape;31;p4"/>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4"/>
            <p:cNvGrpSpPr/>
            <p:nvPr/>
          </p:nvGrpSpPr>
          <p:grpSpPr>
            <a:xfrm>
              <a:off x="206425" y="198325"/>
              <a:ext cx="8731151" cy="236321"/>
              <a:chOff x="206425" y="198325"/>
              <a:chExt cx="8731151" cy="236321"/>
            </a:xfrm>
          </p:grpSpPr>
          <p:sp>
            <p:nvSpPr>
              <p:cNvPr id="33" name="Google Shape;33;p4"/>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 name="Google Shape;37;p4"/>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8" name="Google Shape;38;p4"/>
          <p:cNvSpPr txBox="1"/>
          <p:nvPr>
            <p:ph idx="1" type="body"/>
          </p:nvPr>
        </p:nvSpPr>
        <p:spPr>
          <a:xfrm>
            <a:off x="71327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6_1_1">
    <p:spTree>
      <p:nvGrpSpPr>
        <p:cNvPr id="349" name="Shape 349"/>
        <p:cNvGrpSpPr/>
        <p:nvPr/>
      </p:nvGrpSpPr>
      <p:grpSpPr>
        <a:xfrm>
          <a:off x="0" y="0"/>
          <a:ext cx="0" cy="0"/>
          <a:chOff x="0" y="0"/>
          <a:chExt cx="0" cy="0"/>
        </a:xfrm>
      </p:grpSpPr>
      <p:grpSp>
        <p:nvGrpSpPr>
          <p:cNvPr id="350" name="Google Shape;350;p31"/>
          <p:cNvGrpSpPr/>
          <p:nvPr/>
        </p:nvGrpSpPr>
        <p:grpSpPr>
          <a:xfrm>
            <a:off x="206425" y="198325"/>
            <a:ext cx="8731151" cy="4735174"/>
            <a:chOff x="206425" y="198325"/>
            <a:chExt cx="8731151" cy="4735174"/>
          </a:xfrm>
        </p:grpSpPr>
        <p:sp>
          <p:nvSpPr>
            <p:cNvPr id="351" name="Google Shape;351;p31"/>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31"/>
            <p:cNvGrpSpPr/>
            <p:nvPr/>
          </p:nvGrpSpPr>
          <p:grpSpPr>
            <a:xfrm>
              <a:off x="206425" y="198325"/>
              <a:ext cx="8731151" cy="236321"/>
              <a:chOff x="206425" y="198325"/>
              <a:chExt cx="8731151" cy="236321"/>
            </a:xfrm>
          </p:grpSpPr>
          <p:sp>
            <p:nvSpPr>
              <p:cNvPr id="353" name="Google Shape;353;p31"/>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1"/>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1"/>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1"/>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7" name="Google Shape;357;p31"/>
          <p:cNvSpPr txBox="1"/>
          <p:nvPr>
            <p:ph hasCustomPrompt="1" type="title"/>
          </p:nvPr>
        </p:nvSpPr>
        <p:spPr>
          <a:xfrm>
            <a:off x="1016462" y="2834775"/>
            <a:ext cx="19755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58" name="Google Shape;358;p31"/>
          <p:cNvSpPr txBox="1"/>
          <p:nvPr>
            <p:ph hasCustomPrompt="1" idx="2" type="title"/>
          </p:nvPr>
        </p:nvSpPr>
        <p:spPr>
          <a:xfrm>
            <a:off x="3584275" y="2834775"/>
            <a:ext cx="19755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59" name="Google Shape;359;p31"/>
          <p:cNvSpPr txBox="1"/>
          <p:nvPr>
            <p:ph idx="3" type="title"/>
          </p:nvPr>
        </p:nvSpPr>
        <p:spPr>
          <a:xfrm>
            <a:off x="713275" y="445025"/>
            <a:ext cx="7717500" cy="73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360" name="Google Shape;360;p31"/>
          <p:cNvSpPr txBox="1"/>
          <p:nvPr>
            <p:ph idx="4" type="title"/>
          </p:nvPr>
        </p:nvSpPr>
        <p:spPr>
          <a:xfrm>
            <a:off x="1016325" y="3558950"/>
            <a:ext cx="19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1" name="Google Shape;361;p31"/>
          <p:cNvSpPr txBox="1"/>
          <p:nvPr>
            <p:ph idx="1" type="subTitle"/>
          </p:nvPr>
        </p:nvSpPr>
        <p:spPr>
          <a:xfrm>
            <a:off x="1016325" y="3988500"/>
            <a:ext cx="1975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2" name="Google Shape;362;p31"/>
          <p:cNvSpPr txBox="1"/>
          <p:nvPr>
            <p:ph idx="5" type="title"/>
          </p:nvPr>
        </p:nvSpPr>
        <p:spPr>
          <a:xfrm>
            <a:off x="3584285" y="3558950"/>
            <a:ext cx="19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3" name="Google Shape;363;p31"/>
          <p:cNvSpPr txBox="1"/>
          <p:nvPr>
            <p:ph idx="6" type="subTitle"/>
          </p:nvPr>
        </p:nvSpPr>
        <p:spPr>
          <a:xfrm>
            <a:off x="3584276" y="3988500"/>
            <a:ext cx="1975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4" name="Google Shape;364;p31"/>
          <p:cNvSpPr txBox="1"/>
          <p:nvPr>
            <p:ph hasCustomPrompt="1" idx="7" type="title"/>
          </p:nvPr>
        </p:nvSpPr>
        <p:spPr>
          <a:xfrm>
            <a:off x="6152175" y="2834775"/>
            <a:ext cx="1975500" cy="768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65" name="Google Shape;365;p31"/>
          <p:cNvSpPr txBox="1"/>
          <p:nvPr>
            <p:ph idx="8" type="title"/>
          </p:nvPr>
        </p:nvSpPr>
        <p:spPr>
          <a:xfrm>
            <a:off x="6152185" y="3558950"/>
            <a:ext cx="19755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6" name="Google Shape;366;p31"/>
          <p:cNvSpPr txBox="1"/>
          <p:nvPr>
            <p:ph idx="9" type="subTitle"/>
          </p:nvPr>
        </p:nvSpPr>
        <p:spPr>
          <a:xfrm>
            <a:off x="6152176" y="3988500"/>
            <a:ext cx="1975500" cy="61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367" name="Shape 367"/>
        <p:cNvGrpSpPr/>
        <p:nvPr/>
      </p:nvGrpSpPr>
      <p:grpSpPr>
        <a:xfrm>
          <a:off x="0" y="0"/>
          <a:ext cx="0" cy="0"/>
          <a:chOff x="0" y="0"/>
          <a:chExt cx="0" cy="0"/>
        </a:xfrm>
      </p:grpSpPr>
      <p:grpSp>
        <p:nvGrpSpPr>
          <p:cNvPr id="368" name="Google Shape;368;p32"/>
          <p:cNvGrpSpPr/>
          <p:nvPr/>
        </p:nvGrpSpPr>
        <p:grpSpPr>
          <a:xfrm>
            <a:off x="206425" y="198325"/>
            <a:ext cx="8731151" cy="4735174"/>
            <a:chOff x="206425" y="198325"/>
            <a:chExt cx="8731151" cy="4735174"/>
          </a:xfrm>
        </p:grpSpPr>
        <p:sp>
          <p:nvSpPr>
            <p:cNvPr id="369" name="Google Shape;369;p32"/>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32"/>
            <p:cNvGrpSpPr/>
            <p:nvPr/>
          </p:nvGrpSpPr>
          <p:grpSpPr>
            <a:xfrm>
              <a:off x="206425" y="198325"/>
              <a:ext cx="8731151" cy="236321"/>
              <a:chOff x="206425" y="198325"/>
              <a:chExt cx="8731151" cy="236321"/>
            </a:xfrm>
          </p:grpSpPr>
          <p:sp>
            <p:nvSpPr>
              <p:cNvPr id="371" name="Google Shape;371;p32"/>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2"/>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2"/>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2"/>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 name="Google Shape;375;p32"/>
          <p:cNvGrpSpPr/>
          <p:nvPr/>
        </p:nvGrpSpPr>
        <p:grpSpPr>
          <a:xfrm>
            <a:off x="3129871" y="631356"/>
            <a:ext cx="5300872" cy="3336927"/>
            <a:chOff x="507099" y="430158"/>
            <a:chExt cx="5300872" cy="3336927"/>
          </a:xfrm>
        </p:grpSpPr>
        <p:sp>
          <p:nvSpPr>
            <p:cNvPr id="376" name="Google Shape;376;p32"/>
            <p:cNvSpPr/>
            <p:nvPr/>
          </p:nvSpPr>
          <p:spPr>
            <a:xfrm>
              <a:off x="507100" y="430158"/>
              <a:ext cx="5300871" cy="3336927"/>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32"/>
            <p:cNvGrpSpPr/>
            <p:nvPr/>
          </p:nvGrpSpPr>
          <p:grpSpPr>
            <a:xfrm>
              <a:off x="507099" y="430158"/>
              <a:ext cx="5300871" cy="341077"/>
              <a:chOff x="3636724" y="198325"/>
              <a:chExt cx="5300871" cy="341077"/>
            </a:xfrm>
          </p:grpSpPr>
          <p:sp>
            <p:nvSpPr>
              <p:cNvPr id="378" name="Google Shape;378;p32"/>
              <p:cNvSpPr/>
              <p:nvPr/>
            </p:nvSpPr>
            <p:spPr>
              <a:xfrm>
                <a:off x="3636724" y="198325"/>
                <a:ext cx="530087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2"/>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2"/>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2"/>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2" name="Google Shape;382;p32"/>
          <p:cNvSpPr/>
          <p:nvPr/>
        </p:nvSpPr>
        <p:spPr>
          <a:xfrm flipH="1">
            <a:off x="413222" y="3126251"/>
            <a:ext cx="3199996" cy="147785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2"/>
          <p:cNvSpPr txBox="1"/>
          <p:nvPr>
            <p:ph type="title"/>
          </p:nvPr>
        </p:nvSpPr>
        <p:spPr>
          <a:xfrm>
            <a:off x="3900813" y="1183250"/>
            <a:ext cx="3759000" cy="954300"/>
          </a:xfrm>
          <a:prstGeom prst="rect">
            <a:avLst/>
          </a:prstGeom>
        </p:spPr>
        <p:txBody>
          <a:bodyPr anchorCtr="0" anchor="ctr" bIns="91425" lIns="91425" spcFirstLastPara="1" rIns="91425" wrap="square" tIns="91425">
            <a:noAutofit/>
          </a:bodyPr>
          <a:lstStyle>
            <a:lvl1pPr lvl="0" rtl="0" algn="ctr">
              <a:spcBef>
                <a:spcPts val="0"/>
              </a:spcBef>
              <a:spcAft>
                <a:spcPts val="0"/>
              </a:spcAft>
              <a:buNone/>
              <a:defRPr sz="5000"/>
            </a:lvl1pPr>
            <a:lvl2pPr lvl="1" rtl="0" algn="ctr">
              <a:spcBef>
                <a:spcPts val="0"/>
              </a:spcBef>
              <a:spcAft>
                <a:spcPts val="0"/>
              </a:spcAft>
              <a:buNone/>
              <a:defRPr sz="5000"/>
            </a:lvl2pPr>
            <a:lvl3pPr lvl="2" rtl="0" algn="ctr">
              <a:spcBef>
                <a:spcPts val="0"/>
              </a:spcBef>
              <a:spcAft>
                <a:spcPts val="0"/>
              </a:spcAft>
              <a:buNone/>
              <a:defRPr sz="5000"/>
            </a:lvl3pPr>
            <a:lvl4pPr lvl="3" rtl="0" algn="ctr">
              <a:spcBef>
                <a:spcPts val="0"/>
              </a:spcBef>
              <a:spcAft>
                <a:spcPts val="0"/>
              </a:spcAft>
              <a:buNone/>
              <a:defRPr sz="5000"/>
            </a:lvl4pPr>
            <a:lvl5pPr lvl="4" rtl="0" algn="ctr">
              <a:spcBef>
                <a:spcPts val="0"/>
              </a:spcBef>
              <a:spcAft>
                <a:spcPts val="0"/>
              </a:spcAft>
              <a:buNone/>
              <a:defRPr sz="5000"/>
            </a:lvl5pPr>
            <a:lvl6pPr lvl="5" rtl="0" algn="ctr">
              <a:spcBef>
                <a:spcPts val="0"/>
              </a:spcBef>
              <a:spcAft>
                <a:spcPts val="0"/>
              </a:spcAft>
              <a:buNone/>
              <a:defRPr sz="5000"/>
            </a:lvl6pPr>
            <a:lvl7pPr lvl="6" rtl="0" algn="ctr">
              <a:spcBef>
                <a:spcPts val="0"/>
              </a:spcBef>
              <a:spcAft>
                <a:spcPts val="0"/>
              </a:spcAft>
              <a:buNone/>
              <a:defRPr sz="5000"/>
            </a:lvl7pPr>
            <a:lvl8pPr lvl="7" rtl="0" algn="ctr">
              <a:spcBef>
                <a:spcPts val="0"/>
              </a:spcBef>
              <a:spcAft>
                <a:spcPts val="0"/>
              </a:spcAft>
              <a:buNone/>
              <a:defRPr sz="5000"/>
            </a:lvl8pPr>
            <a:lvl9pPr lvl="8" rtl="0" algn="ctr">
              <a:spcBef>
                <a:spcPts val="0"/>
              </a:spcBef>
              <a:spcAft>
                <a:spcPts val="0"/>
              </a:spcAft>
              <a:buNone/>
              <a:defRPr sz="5000"/>
            </a:lvl9pPr>
          </a:lstStyle>
          <a:p/>
        </p:txBody>
      </p:sp>
      <p:sp>
        <p:nvSpPr>
          <p:cNvPr id="384" name="Google Shape;384;p32"/>
          <p:cNvSpPr txBox="1"/>
          <p:nvPr>
            <p:ph idx="2" type="title"/>
          </p:nvPr>
        </p:nvSpPr>
        <p:spPr>
          <a:xfrm>
            <a:off x="4064613" y="2137550"/>
            <a:ext cx="3431400" cy="1517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85" name="Google Shape;385;p32"/>
          <p:cNvSpPr txBox="1"/>
          <p:nvPr/>
        </p:nvSpPr>
        <p:spPr>
          <a:xfrm>
            <a:off x="712570" y="3403476"/>
            <a:ext cx="2601300" cy="923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Ubuntu"/>
                <a:ea typeface="Ubuntu"/>
                <a:cs typeface="Ubuntu"/>
                <a:sym typeface="Ubuntu"/>
              </a:rPr>
              <a:t>CREDITS: This presentation template was created by </a:t>
            </a:r>
            <a:r>
              <a:rPr b="1" lang="en" sz="1200">
                <a:solidFill>
                  <a:schemeClr val="dk1"/>
                </a:solidFill>
                <a:uFill>
                  <a:noFill/>
                </a:uFill>
                <a:latin typeface="Ubuntu"/>
                <a:ea typeface="Ubuntu"/>
                <a:cs typeface="Ubuntu"/>
                <a:sym typeface="Ubuntu"/>
                <a:hlinkClick r:id="rId2">
                  <a:extLst>
                    <a:ext uri="{A12FA001-AC4F-418D-AE19-62706E023703}">
                      <ahyp:hlinkClr val="tx"/>
                    </a:ext>
                  </a:extLst>
                </a:hlinkClick>
              </a:rPr>
              <a:t>Slidesgo</a:t>
            </a:r>
            <a:r>
              <a:rPr lang="en" sz="1200">
                <a:solidFill>
                  <a:schemeClr val="dk1"/>
                </a:solidFill>
                <a:latin typeface="Ubuntu"/>
                <a:ea typeface="Ubuntu"/>
                <a:cs typeface="Ubuntu"/>
                <a:sym typeface="Ubuntu"/>
              </a:rPr>
              <a:t>, including icons by </a:t>
            </a:r>
            <a:r>
              <a:rPr b="1" lang="en" sz="1200">
                <a:solidFill>
                  <a:schemeClr val="dk1"/>
                </a:solidFill>
                <a:uFill>
                  <a:noFill/>
                </a:uFill>
                <a:latin typeface="Ubuntu"/>
                <a:ea typeface="Ubuntu"/>
                <a:cs typeface="Ubuntu"/>
                <a:sym typeface="Ubuntu"/>
                <a:hlinkClick r:id="rId3">
                  <a:extLst>
                    <a:ext uri="{A12FA001-AC4F-418D-AE19-62706E023703}">
                      <ahyp:hlinkClr val="tx"/>
                    </a:ext>
                  </a:extLst>
                </a:hlinkClick>
              </a:rPr>
              <a:t>Flaticon</a:t>
            </a:r>
            <a:r>
              <a:rPr lang="en" sz="1200">
                <a:solidFill>
                  <a:schemeClr val="dk1"/>
                </a:solidFill>
                <a:latin typeface="Ubuntu"/>
                <a:ea typeface="Ubuntu"/>
                <a:cs typeface="Ubuntu"/>
                <a:sym typeface="Ubuntu"/>
              </a:rPr>
              <a:t>, and infographics &amp; images by </a:t>
            </a:r>
            <a:r>
              <a:rPr b="1" lang="en" sz="1200">
                <a:solidFill>
                  <a:schemeClr val="dk1"/>
                </a:solidFill>
                <a:uFill>
                  <a:noFill/>
                </a:uFill>
                <a:latin typeface="Ubuntu"/>
                <a:ea typeface="Ubuntu"/>
                <a:cs typeface="Ubuntu"/>
                <a:sym typeface="Ubuntu"/>
                <a:hlinkClick r:id="rId4">
                  <a:extLst>
                    <a:ext uri="{A12FA001-AC4F-418D-AE19-62706E023703}">
                      <ahyp:hlinkClr val="tx"/>
                    </a:ext>
                  </a:extLst>
                </a:hlinkClick>
              </a:rPr>
              <a:t>Freepik</a:t>
            </a:r>
            <a:r>
              <a:rPr b="1" lang="en" sz="1200">
                <a:solidFill>
                  <a:schemeClr val="dk1"/>
                </a:solidFill>
                <a:latin typeface="Ubuntu"/>
                <a:ea typeface="Ubuntu"/>
                <a:cs typeface="Ubuntu"/>
                <a:sym typeface="Ubuntu"/>
              </a:rPr>
              <a:t> </a:t>
            </a:r>
            <a:endParaRPr b="1" sz="1200">
              <a:solidFill>
                <a:schemeClr val="dk1"/>
              </a:solidFill>
              <a:latin typeface="Ubuntu"/>
              <a:ea typeface="Ubuntu"/>
              <a:cs typeface="Ubuntu"/>
              <a:sym typeface="Ubuntu"/>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386" name="Shape 386"/>
        <p:cNvGrpSpPr/>
        <p:nvPr/>
      </p:nvGrpSpPr>
      <p:grpSpPr>
        <a:xfrm>
          <a:off x="0" y="0"/>
          <a:ext cx="0" cy="0"/>
          <a:chOff x="0" y="0"/>
          <a:chExt cx="0" cy="0"/>
        </a:xfrm>
      </p:grpSpPr>
      <p:grpSp>
        <p:nvGrpSpPr>
          <p:cNvPr id="387" name="Google Shape;387;p33"/>
          <p:cNvGrpSpPr/>
          <p:nvPr/>
        </p:nvGrpSpPr>
        <p:grpSpPr>
          <a:xfrm>
            <a:off x="206425" y="198325"/>
            <a:ext cx="8731151" cy="4735174"/>
            <a:chOff x="206425" y="198325"/>
            <a:chExt cx="8731151" cy="4735174"/>
          </a:xfrm>
        </p:grpSpPr>
        <p:sp>
          <p:nvSpPr>
            <p:cNvPr id="388" name="Google Shape;388;p33"/>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 name="Google Shape;389;p33"/>
            <p:cNvGrpSpPr/>
            <p:nvPr/>
          </p:nvGrpSpPr>
          <p:grpSpPr>
            <a:xfrm>
              <a:off x="206425" y="198325"/>
              <a:ext cx="8731151" cy="236321"/>
              <a:chOff x="206425" y="198325"/>
              <a:chExt cx="8731151" cy="236321"/>
            </a:xfrm>
          </p:grpSpPr>
          <p:sp>
            <p:nvSpPr>
              <p:cNvPr id="390" name="Google Shape;390;p33"/>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3"/>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 name="Google Shape;394;p33"/>
          <p:cNvGrpSpPr/>
          <p:nvPr/>
        </p:nvGrpSpPr>
        <p:grpSpPr>
          <a:xfrm>
            <a:off x="1167300" y="4604100"/>
            <a:ext cx="1831842" cy="786371"/>
            <a:chOff x="1167300" y="4604100"/>
            <a:chExt cx="1831842" cy="786371"/>
          </a:xfrm>
        </p:grpSpPr>
        <p:sp>
          <p:nvSpPr>
            <p:cNvPr id="395" name="Google Shape;395;p33"/>
            <p:cNvSpPr/>
            <p:nvPr/>
          </p:nvSpPr>
          <p:spPr>
            <a:xfrm>
              <a:off x="1167300" y="4604100"/>
              <a:ext cx="1831842" cy="786371"/>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6" name="Google Shape;396;p33"/>
            <p:cNvGrpSpPr/>
            <p:nvPr/>
          </p:nvGrpSpPr>
          <p:grpSpPr>
            <a:xfrm>
              <a:off x="2443472" y="4741302"/>
              <a:ext cx="410731" cy="87950"/>
              <a:chOff x="8284467" y="301559"/>
              <a:chExt cx="528203" cy="113090"/>
            </a:xfrm>
          </p:grpSpPr>
          <p:sp>
            <p:nvSpPr>
              <p:cNvPr id="397" name="Google Shape;397;p3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0" name="Google Shape;400;p33"/>
          <p:cNvSpPr/>
          <p:nvPr/>
        </p:nvSpPr>
        <p:spPr>
          <a:xfrm>
            <a:off x="8624140" y="1818761"/>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3"/>
          <p:cNvSpPr/>
          <p:nvPr/>
        </p:nvSpPr>
        <p:spPr>
          <a:xfrm>
            <a:off x="-25333" y="4410350"/>
            <a:ext cx="1982244" cy="786371"/>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3"/>
          <p:cNvSpPr/>
          <p:nvPr/>
        </p:nvSpPr>
        <p:spPr>
          <a:xfrm>
            <a:off x="4730715" y="4525311"/>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403" name="Shape 403"/>
        <p:cNvGrpSpPr/>
        <p:nvPr/>
      </p:nvGrpSpPr>
      <p:grpSpPr>
        <a:xfrm>
          <a:off x="0" y="0"/>
          <a:ext cx="0" cy="0"/>
          <a:chOff x="0" y="0"/>
          <a:chExt cx="0" cy="0"/>
        </a:xfrm>
      </p:grpSpPr>
      <p:grpSp>
        <p:nvGrpSpPr>
          <p:cNvPr id="404" name="Google Shape;404;p34"/>
          <p:cNvGrpSpPr/>
          <p:nvPr/>
        </p:nvGrpSpPr>
        <p:grpSpPr>
          <a:xfrm>
            <a:off x="206425" y="198325"/>
            <a:ext cx="8731151" cy="4735174"/>
            <a:chOff x="206425" y="198325"/>
            <a:chExt cx="8731151" cy="4735174"/>
          </a:xfrm>
        </p:grpSpPr>
        <p:sp>
          <p:nvSpPr>
            <p:cNvPr id="405" name="Google Shape;405;p34"/>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 name="Google Shape;406;p34"/>
            <p:cNvGrpSpPr/>
            <p:nvPr/>
          </p:nvGrpSpPr>
          <p:grpSpPr>
            <a:xfrm>
              <a:off x="206425" y="198325"/>
              <a:ext cx="8731151" cy="236321"/>
              <a:chOff x="206425" y="198325"/>
              <a:chExt cx="8731151" cy="236321"/>
            </a:xfrm>
          </p:grpSpPr>
          <p:sp>
            <p:nvSpPr>
              <p:cNvPr id="407" name="Google Shape;407;p34"/>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4"/>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1" name="Google Shape;411;p34"/>
          <p:cNvGrpSpPr/>
          <p:nvPr/>
        </p:nvGrpSpPr>
        <p:grpSpPr>
          <a:xfrm>
            <a:off x="-499222" y="4632144"/>
            <a:ext cx="2752235" cy="667670"/>
            <a:chOff x="3489125" y="1365775"/>
            <a:chExt cx="820950" cy="199150"/>
          </a:xfrm>
        </p:grpSpPr>
        <p:sp>
          <p:nvSpPr>
            <p:cNvPr id="412" name="Google Shape;412;p34"/>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dk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4"/>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34"/>
          <p:cNvSpPr/>
          <p:nvPr/>
        </p:nvSpPr>
        <p:spPr>
          <a:xfrm>
            <a:off x="8570101" y="10288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4"/>
          <p:cNvSpPr/>
          <p:nvPr/>
        </p:nvSpPr>
        <p:spPr>
          <a:xfrm>
            <a:off x="-306511" y="25726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420" name="Shape 420"/>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421" name="Shape 421"/>
        <p:cNvGrpSpPr/>
        <p:nvPr/>
      </p:nvGrpSpPr>
      <p:grpSpPr>
        <a:xfrm>
          <a:off x="0" y="0"/>
          <a:ext cx="0" cy="0"/>
          <a:chOff x="0" y="0"/>
          <a:chExt cx="0" cy="0"/>
        </a:xfrm>
      </p:grpSpPr>
      <p:sp>
        <p:nvSpPr>
          <p:cNvPr id="422" name="Google Shape;422;p3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grpSp>
        <p:nvGrpSpPr>
          <p:cNvPr id="40" name="Google Shape;40;p5"/>
          <p:cNvGrpSpPr/>
          <p:nvPr/>
        </p:nvGrpSpPr>
        <p:grpSpPr>
          <a:xfrm>
            <a:off x="206425" y="198325"/>
            <a:ext cx="8731151" cy="4735174"/>
            <a:chOff x="206425" y="198325"/>
            <a:chExt cx="8731151" cy="4735174"/>
          </a:xfrm>
        </p:grpSpPr>
        <p:sp>
          <p:nvSpPr>
            <p:cNvPr id="41" name="Google Shape;41;p5"/>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5"/>
            <p:cNvGrpSpPr/>
            <p:nvPr/>
          </p:nvGrpSpPr>
          <p:grpSpPr>
            <a:xfrm>
              <a:off x="206425" y="198325"/>
              <a:ext cx="8731151" cy="236321"/>
              <a:chOff x="206425" y="198325"/>
              <a:chExt cx="8731151" cy="236321"/>
            </a:xfrm>
          </p:grpSpPr>
          <p:sp>
            <p:nvSpPr>
              <p:cNvPr id="43" name="Google Shape;43;p5"/>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5"/>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5"/>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5"/>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 name="Google Shape;47;p5"/>
          <p:cNvSpPr txBox="1"/>
          <p:nvPr>
            <p:ph type="title"/>
          </p:nvPr>
        </p:nvSpPr>
        <p:spPr>
          <a:xfrm>
            <a:off x="713275" y="521225"/>
            <a:ext cx="7717500" cy="7407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8" name="Google Shape;48;p5"/>
          <p:cNvSpPr txBox="1"/>
          <p:nvPr>
            <p:ph idx="2" type="title"/>
          </p:nvPr>
        </p:nvSpPr>
        <p:spPr>
          <a:xfrm>
            <a:off x="1576387" y="2859975"/>
            <a:ext cx="27627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9" name="Google Shape;49;p5"/>
          <p:cNvSpPr txBox="1"/>
          <p:nvPr>
            <p:ph idx="1" type="subTitle"/>
          </p:nvPr>
        </p:nvSpPr>
        <p:spPr>
          <a:xfrm>
            <a:off x="1576387" y="3289523"/>
            <a:ext cx="2762700" cy="104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5"/>
          <p:cNvSpPr txBox="1"/>
          <p:nvPr>
            <p:ph idx="3" type="title"/>
          </p:nvPr>
        </p:nvSpPr>
        <p:spPr>
          <a:xfrm>
            <a:off x="4804913" y="2859975"/>
            <a:ext cx="2762700" cy="52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500"/>
              <a:buNone/>
              <a:defRPr sz="24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 name="Google Shape;51;p5"/>
          <p:cNvSpPr txBox="1"/>
          <p:nvPr>
            <p:ph idx="4" type="subTitle"/>
          </p:nvPr>
        </p:nvSpPr>
        <p:spPr>
          <a:xfrm>
            <a:off x="4804913" y="3289523"/>
            <a:ext cx="2762700" cy="104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 name="Shape 52"/>
        <p:cNvGrpSpPr/>
        <p:nvPr/>
      </p:nvGrpSpPr>
      <p:grpSpPr>
        <a:xfrm>
          <a:off x="0" y="0"/>
          <a:ext cx="0" cy="0"/>
          <a:chOff x="0" y="0"/>
          <a:chExt cx="0" cy="0"/>
        </a:xfrm>
      </p:grpSpPr>
      <p:sp>
        <p:nvSpPr>
          <p:cNvPr id="53" name="Google Shape;53;p6"/>
          <p:cNvSpPr/>
          <p:nvPr/>
        </p:nvSpPr>
        <p:spPr>
          <a:xfrm>
            <a:off x="206425" y="198325"/>
            <a:ext cx="8731151" cy="4735180"/>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6"/>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55" name="Google Shape;55;p6"/>
          <p:cNvGrpSpPr/>
          <p:nvPr/>
        </p:nvGrpSpPr>
        <p:grpSpPr>
          <a:xfrm>
            <a:off x="8284467" y="301559"/>
            <a:ext cx="528203" cy="113090"/>
            <a:chOff x="8284467" y="301559"/>
            <a:chExt cx="528203" cy="113090"/>
          </a:xfrm>
        </p:grpSpPr>
        <p:sp>
          <p:nvSpPr>
            <p:cNvPr id="56" name="Google Shape;56;p6"/>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9" name="Shape 59"/>
        <p:cNvGrpSpPr/>
        <p:nvPr/>
      </p:nvGrpSpPr>
      <p:grpSpPr>
        <a:xfrm>
          <a:off x="0" y="0"/>
          <a:ext cx="0" cy="0"/>
          <a:chOff x="0" y="0"/>
          <a:chExt cx="0" cy="0"/>
        </a:xfrm>
      </p:grpSpPr>
      <p:grpSp>
        <p:nvGrpSpPr>
          <p:cNvPr id="60" name="Google Shape;60;p7"/>
          <p:cNvGrpSpPr/>
          <p:nvPr/>
        </p:nvGrpSpPr>
        <p:grpSpPr>
          <a:xfrm>
            <a:off x="2631963" y="-193254"/>
            <a:ext cx="3254985" cy="789630"/>
            <a:chOff x="3489125" y="1365775"/>
            <a:chExt cx="820950" cy="199150"/>
          </a:xfrm>
        </p:grpSpPr>
        <p:sp>
          <p:nvSpPr>
            <p:cNvPr id="61" name="Google Shape;61;p7"/>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7"/>
          <p:cNvGrpSpPr/>
          <p:nvPr/>
        </p:nvGrpSpPr>
        <p:grpSpPr>
          <a:xfrm>
            <a:off x="6261984" y="-193233"/>
            <a:ext cx="2384432" cy="789616"/>
            <a:chOff x="713390" y="3531386"/>
            <a:chExt cx="2384432" cy="789616"/>
          </a:xfrm>
        </p:grpSpPr>
        <p:sp>
          <p:nvSpPr>
            <p:cNvPr id="65" name="Google Shape;65;p7"/>
            <p:cNvSpPr/>
            <p:nvPr/>
          </p:nvSpPr>
          <p:spPr>
            <a:xfrm>
              <a:off x="2089990" y="3531386"/>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p:nvPr/>
          </p:nvSpPr>
          <p:spPr>
            <a:xfrm>
              <a:off x="713390" y="3531386"/>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7"/>
          <p:cNvSpPr txBox="1"/>
          <p:nvPr>
            <p:ph idx="1" type="body"/>
          </p:nvPr>
        </p:nvSpPr>
        <p:spPr>
          <a:xfrm>
            <a:off x="4543885" y="1719350"/>
            <a:ext cx="3464100" cy="23295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SzPts val="1000"/>
              <a:buFont typeface="Open Sans Medium"/>
              <a:buChar char="●"/>
              <a:defRPr/>
            </a:lvl1pPr>
            <a:lvl2pPr indent="-317500" lvl="1" marL="914400" rtl="0">
              <a:spcBef>
                <a:spcPts val="0"/>
              </a:spcBef>
              <a:spcAft>
                <a:spcPts val="0"/>
              </a:spcAft>
              <a:buSzPts val="1400"/>
              <a:buFont typeface="Open Sans Medium"/>
              <a:buChar char="○"/>
              <a:defRPr/>
            </a:lvl2pPr>
            <a:lvl3pPr indent="-317500" lvl="2" marL="1371600" rtl="0">
              <a:spcBef>
                <a:spcPts val="0"/>
              </a:spcBef>
              <a:spcAft>
                <a:spcPts val="0"/>
              </a:spcAft>
              <a:buSzPts val="1400"/>
              <a:buFont typeface="Open Sans Medium"/>
              <a:buChar char="■"/>
              <a:defRPr/>
            </a:lvl3pPr>
            <a:lvl4pPr indent="-317500" lvl="3" marL="1828800" rtl="0">
              <a:spcBef>
                <a:spcPts val="0"/>
              </a:spcBef>
              <a:spcAft>
                <a:spcPts val="0"/>
              </a:spcAft>
              <a:buSzPts val="1400"/>
              <a:buFont typeface="Open Sans Medium"/>
              <a:buChar char="●"/>
              <a:defRPr/>
            </a:lvl4pPr>
            <a:lvl5pPr indent="-317500" lvl="4" marL="2286000" rtl="0">
              <a:spcBef>
                <a:spcPts val="0"/>
              </a:spcBef>
              <a:spcAft>
                <a:spcPts val="0"/>
              </a:spcAft>
              <a:buSzPts val="1400"/>
              <a:buFont typeface="Open Sans Medium"/>
              <a:buChar char="○"/>
              <a:defRPr/>
            </a:lvl5pPr>
            <a:lvl6pPr indent="-317500" lvl="5" marL="2743200" rtl="0">
              <a:spcBef>
                <a:spcPts val="0"/>
              </a:spcBef>
              <a:spcAft>
                <a:spcPts val="0"/>
              </a:spcAft>
              <a:buSzPts val="1400"/>
              <a:buFont typeface="Open Sans Medium"/>
              <a:buChar char="■"/>
              <a:defRPr/>
            </a:lvl6pPr>
            <a:lvl7pPr indent="-317500" lvl="6" marL="3200400" rtl="0">
              <a:spcBef>
                <a:spcPts val="0"/>
              </a:spcBef>
              <a:spcAft>
                <a:spcPts val="0"/>
              </a:spcAft>
              <a:buSzPts val="1400"/>
              <a:buFont typeface="Open Sans Medium"/>
              <a:buChar char="●"/>
              <a:defRPr/>
            </a:lvl7pPr>
            <a:lvl8pPr indent="-317500" lvl="7" marL="3657600" rtl="0">
              <a:spcBef>
                <a:spcPts val="0"/>
              </a:spcBef>
              <a:spcAft>
                <a:spcPts val="0"/>
              </a:spcAft>
              <a:buSzPts val="1400"/>
              <a:buFont typeface="Open Sans Medium"/>
              <a:buChar char="○"/>
              <a:defRPr/>
            </a:lvl8pPr>
            <a:lvl9pPr indent="-317500" lvl="8" marL="4114800" rtl="0">
              <a:spcBef>
                <a:spcPts val="0"/>
              </a:spcBef>
              <a:spcAft>
                <a:spcPts val="0"/>
              </a:spcAft>
              <a:buSzPts val="1400"/>
              <a:buFont typeface="Open Sans Medium"/>
              <a:buChar char="■"/>
              <a:defRPr/>
            </a:lvl9pPr>
          </a:lstStyle>
          <a:p/>
        </p:txBody>
      </p:sp>
      <p:sp>
        <p:nvSpPr>
          <p:cNvPr id="68" name="Google Shape;68;p7"/>
          <p:cNvSpPr txBox="1"/>
          <p:nvPr>
            <p:ph type="title"/>
          </p:nvPr>
        </p:nvSpPr>
        <p:spPr>
          <a:xfrm>
            <a:off x="713400" y="947883"/>
            <a:ext cx="3308400" cy="1293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206425" y="198325"/>
            <a:ext cx="8731151" cy="4735174"/>
            <a:chOff x="206425" y="198325"/>
            <a:chExt cx="8731151" cy="4735174"/>
          </a:xfrm>
        </p:grpSpPr>
        <p:sp>
          <p:nvSpPr>
            <p:cNvPr id="71" name="Google Shape;71;p8"/>
            <p:cNvSpPr/>
            <p:nvPr/>
          </p:nvSpPr>
          <p:spPr>
            <a:xfrm>
              <a:off x="206425" y="434650"/>
              <a:ext cx="8731151" cy="4498849"/>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8"/>
            <p:cNvGrpSpPr/>
            <p:nvPr/>
          </p:nvGrpSpPr>
          <p:grpSpPr>
            <a:xfrm>
              <a:off x="206425" y="198325"/>
              <a:ext cx="8731151" cy="236321"/>
              <a:chOff x="206425" y="198325"/>
              <a:chExt cx="8731151" cy="236321"/>
            </a:xfrm>
          </p:grpSpPr>
          <p:sp>
            <p:nvSpPr>
              <p:cNvPr id="73" name="Google Shape;73;p8"/>
              <p:cNvSpPr/>
              <p:nvPr/>
            </p:nvSpPr>
            <p:spPr>
              <a:xfrm>
                <a:off x="206425" y="198325"/>
                <a:ext cx="8731151" cy="236321"/>
              </a:xfrm>
              <a:custGeom>
                <a:rect b="b" l="l" r="r" t="t"/>
                <a:pathLst>
                  <a:path extrusionOk="0" h="3776" w="32839">
                    <a:moveTo>
                      <a:pt x="1" y="1"/>
                    </a:moveTo>
                    <a:lnTo>
                      <a:pt x="1" y="3775"/>
                    </a:lnTo>
                    <a:lnTo>
                      <a:pt x="32838" y="3775"/>
                    </a:lnTo>
                    <a:lnTo>
                      <a:pt x="32838"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a:off x="8699658" y="2554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a:off x="8490978" y="2554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8284467" y="2554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7" name="Google Shape;77;p8"/>
          <p:cNvSpPr txBox="1"/>
          <p:nvPr>
            <p:ph type="title"/>
          </p:nvPr>
        </p:nvSpPr>
        <p:spPr>
          <a:xfrm>
            <a:off x="2324000" y="1555800"/>
            <a:ext cx="4496100" cy="20319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sp>
        <p:nvSpPr>
          <p:cNvPr id="79" name="Google Shape;79;p9"/>
          <p:cNvSpPr txBox="1"/>
          <p:nvPr>
            <p:ph type="title"/>
          </p:nvPr>
        </p:nvSpPr>
        <p:spPr>
          <a:xfrm>
            <a:off x="1006750" y="1244486"/>
            <a:ext cx="45261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0" name="Google Shape;80;p9"/>
          <p:cNvSpPr txBox="1"/>
          <p:nvPr>
            <p:ph idx="1" type="subTitle"/>
          </p:nvPr>
        </p:nvSpPr>
        <p:spPr>
          <a:xfrm>
            <a:off x="1006750" y="2075786"/>
            <a:ext cx="4526100" cy="156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81" name="Google Shape;81;p9"/>
          <p:cNvGrpSpPr/>
          <p:nvPr/>
        </p:nvGrpSpPr>
        <p:grpSpPr>
          <a:xfrm>
            <a:off x="6076005" y="4694587"/>
            <a:ext cx="925037" cy="660132"/>
            <a:chOff x="1618650" y="3183250"/>
            <a:chExt cx="584025" cy="416750"/>
          </a:xfrm>
        </p:grpSpPr>
        <p:sp>
          <p:nvSpPr>
            <p:cNvPr id="82" name="Google Shape;82;p9"/>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9"/>
          <p:cNvSpPr/>
          <p:nvPr/>
        </p:nvSpPr>
        <p:spPr>
          <a:xfrm>
            <a:off x="7496437" y="4694587"/>
            <a:ext cx="842556" cy="660132"/>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5" name="Shape 85"/>
        <p:cNvGrpSpPr/>
        <p:nvPr/>
      </p:nvGrpSpPr>
      <p:grpSpPr>
        <a:xfrm>
          <a:off x="0" y="0"/>
          <a:ext cx="0" cy="0"/>
          <a:chOff x="0" y="0"/>
          <a:chExt cx="0" cy="0"/>
        </a:xfrm>
      </p:grpSpPr>
      <p:sp>
        <p:nvSpPr>
          <p:cNvPr id="86" name="Google Shape;86;p10"/>
          <p:cNvSpPr txBox="1"/>
          <p:nvPr>
            <p:ph type="title"/>
          </p:nvPr>
        </p:nvSpPr>
        <p:spPr>
          <a:xfrm>
            <a:off x="2661150" y="3202000"/>
            <a:ext cx="3821700" cy="14022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460000" dist="95250">
              <a:srgbClr val="000000"/>
            </a:outerShdw>
          </a:effectLst>
        </p:spPr>
        <p:txBody>
          <a:bodyPr anchorCtr="0" anchor="ctr" bIns="91425" lIns="91425" spcFirstLastPara="1" rIns="91425" wrap="square" tIns="91425">
            <a:noAutofit/>
          </a:bodyPr>
          <a:lstStyle>
            <a:lvl1pPr lvl="0" rtl="0" algn="ctr">
              <a:spcBef>
                <a:spcPts val="0"/>
              </a:spcBef>
              <a:spcAft>
                <a:spcPts val="0"/>
              </a:spcAft>
              <a:buSzPts val="3600"/>
              <a:buNone/>
              <a:defRPr sz="2500"/>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75" y="445025"/>
            <a:ext cx="7717500" cy="740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1pPr>
            <a:lvl2pPr lvl="1">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2pPr>
            <a:lvl3pPr lvl="2">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3pPr>
            <a:lvl4pPr lvl="3">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4pPr>
            <a:lvl5pPr lvl="4">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5pPr>
            <a:lvl6pPr lvl="5">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6pPr>
            <a:lvl7pPr lvl="6">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7pPr>
            <a:lvl8pPr lvl="7">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8pPr>
            <a:lvl9pPr lvl="8">
              <a:spcBef>
                <a:spcPts val="0"/>
              </a:spcBef>
              <a:spcAft>
                <a:spcPts val="0"/>
              </a:spcAft>
              <a:buClr>
                <a:schemeClr val="dk1"/>
              </a:buClr>
              <a:buSzPts val="3600"/>
              <a:buFont typeface="Ruda Black"/>
              <a:buNone/>
              <a:defRPr sz="3600">
                <a:solidFill>
                  <a:schemeClr val="dk1"/>
                </a:solidFill>
                <a:latin typeface="Ruda Black"/>
                <a:ea typeface="Ruda Black"/>
                <a:cs typeface="Ruda Black"/>
                <a:sym typeface="Ruda Black"/>
              </a:defRPr>
            </a:lvl9pPr>
          </a:lstStyle>
          <a:p/>
        </p:txBody>
      </p:sp>
      <p:sp>
        <p:nvSpPr>
          <p:cNvPr id="7" name="Google Shape;7;p1"/>
          <p:cNvSpPr txBox="1"/>
          <p:nvPr>
            <p:ph idx="1" type="body"/>
          </p:nvPr>
        </p:nvSpPr>
        <p:spPr>
          <a:xfrm>
            <a:off x="71327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1pPr>
            <a:lvl2pPr indent="-317500" lvl="1" marL="9144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2pPr>
            <a:lvl3pPr indent="-317500" lvl="2" marL="13716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3pPr>
            <a:lvl4pPr indent="-317500" lvl="3" marL="18288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4pPr>
            <a:lvl5pPr indent="-317500" lvl="4" marL="22860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5pPr>
            <a:lvl6pPr indent="-317500" lvl="5" marL="27432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6pPr>
            <a:lvl7pPr indent="-317500" lvl="6" marL="32004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7pPr>
            <a:lvl8pPr indent="-317500" lvl="7" marL="36576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8pPr>
            <a:lvl9pPr indent="-317500" lvl="8" marL="4114800">
              <a:lnSpc>
                <a:spcPct val="100000"/>
              </a:lnSpc>
              <a:spcBef>
                <a:spcPts val="0"/>
              </a:spcBef>
              <a:spcAft>
                <a:spcPts val="0"/>
              </a:spcAft>
              <a:buClr>
                <a:schemeClr val="dk1"/>
              </a:buClr>
              <a:buSzPts val="1400"/>
              <a:buFont typeface="Ubuntu"/>
              <a:buChar char="■"/>
              <a:defRPr>
                <a:solidFill>
                  <a:schemeClr val="dk1"/>
                </a:solidFill>
                <a:latin typeface="Ubuntu"/>
                <a:ea typeface="Ubuntu"/>
                <a:cs typeface="Ubuntu"/>
                <a:sym typeface="Ubuntu"/>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417" name="Shape 417"/>
        <p:cNvGrpSpPr/>
        <p:nvPr/>
      </p:nvGrpSpPr>
      <p:grpSpPr>
        <a:xfrm>
          <a:off x="0" y="0"/>
          <a:ext cx="0" cy="0"/>
          <a:chOff x="0" y="0"/>
          <a:chExt cx="0" cy="0"/>
        </a:xfrm>
      </p:grpSpPr>
      <p:sp>
        <p:nvSpPr>
          <p:cNvPr id="418" name="Google Shape;418;p3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419" name="Google Shape;419;p3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 Id="rId3" Type="http://schemas.openxmlformats.org/officeDocument/2006/relationships/image" Target="../media/image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 Id="rId3" Type="http://schemas.openxmlformats.org/officeDocument/2006/relationships/image" Target="../media/image9.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 Id="rId3" Type="http://schemas.openxmlformats.org/officeDocument/2006/relationships/image" Target="../media/image15.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 Id="rId3" Type="http://schemas.openxmlformats.org/officeDocument/2006/relationships/image" Target="../media/image12.jpg"/><Relationship Id="rId4" Type="http://schemas.openxmlformats.org/officeDocument/2006/relationships/image" Target="../media/image14.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zebHX1kt1mAsmUJZeldDI6JU_3pK5RZTIDkpQN6yb8/copy" TargetMode="External"/><Relationship Id="rId5"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3.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OzebHX1kt1mAsmUJZeldDI6JU_3pK5RZTIDkpQN6yb8/copy" TargetMode="External"/><Relationship Id="rId5"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6.xml"/><Relationship Id="rId3" Type="http://schemas.openxmlformats.org/officeDocument/2006/relationships/hyperlink" Target="https://www.freepik.com/free-vector/flat-design-cms-concept-illustrated_11754554.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photo/people-table-during-office-meeting_12065565.htm/?utm_source=slidesgo_template&amp;utm_medium=referral-link&amp;utm_campaign=sg_resources&amp;utm_content=freepik" TargetMode="External"/><Relationship Id="rId4" Type="http://schemas.openxmlformats.org/officeDocument/2006/relationships/hyperlink" Target="https://www.freepik.com/free-photo/team-working-together-project_23988723.htm/?utm_source=slidesgo_template&amp;utm_medium=referral-link&amp;utm_campaign=sg_resources&amp;utm_content=freepik" TargetMode="External"/><Relationship Id="rId9" Type="http://schemas.openxmlformats.org/officeDocument/2006/relationships/hyperlink" Target="https://www.freepik.com/free-photo/medium-shot-smiley-business-woman_10346657.htm/?utm_source=slidesgo_template&amp;utm_medium=referral-link&amp;utm_campaign=sg_resources&amp;utm_content=freepik" TargetMode="External"/><Relationship Id="rId5" Type="http://schemas.openxmlformats.org/officeDocument/2006/relationships/hyperlink" Target="https://www.freepik.com/free-photo/trans-person-working-office-with-colleagues_22894951.htm/?utm_source=slidesgo_template&amp;utm_medium=referral-link&amp;utm_campaign=sg_resources&amp;utm_content=freepik" TargetMode="External"/><Relationship Id="rId6" Type="http://schemas.openxmlformats.org/officeDocument/2006/relationships/hyperlink" Target="https://www.freepik.com/free-photo/people-having-debate-while-looking-computer_25777634.htm/?utm_source=slidesgo_template&amp;utm_medium=referral-link&amp;utm_campaign=sg_resources&amp;utm_content=freepik" TargetMode="External"/><Relationship Id="rId7" Type="http://schemas.openxmlformats.org/officeDocument/2006/relationships/hyperlink" Target="https://www.freepik.com/free-photo/people-having-coffee-during-meeting_12065464.htm/?utm_source=slidesgo_template&amp;utm_medium=referral-link&amp;utm_campaign=sg_resources&amp;utm_content=freepik" TargetMode="External"/><Relationship Id="rId8" Type="http://schemas.openxmlformats.org/officeDocument/2006/relationships/hyperlink" Target="https://www.freepik.com/free-photo/front-view-smiley-man-work_31124088.htm/?utm_source=slidesgo_template&amp;utm_medium=referral-link&amp;utm_campaign=sg_resources&amp;utm_content=freepik" TargetMode="External"/><Relationship Id="rId11" Type="http://schemas.openxmlformats.org/officeDocument/2006/relationships/hyperlink" Target="https://www.freepik.com/free-vector/flat-design-data-driven-illustration_28543605.htm/?utm_source=slidesgo_template&amp;utm_medium=referral-link&amp;utm_campaign=sg_resources&amp;utm_content=freepik" TargetMode="External"/><Relationship Id="rId10" Type="http://schemas.openxmlformats.org/officeDocument/2006/relationships/hyperlink" Target="https://www.freepik.com/free-vector/flat-design-cms-landing-page-web-template_12258472.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0.xml"/><Relationship Id="rId3" Type="http://schemas.openxmlformats.org/officeDocument/2006/relationships/hyperlink" Target="https://fonts.google.com/specimen/Ruda" TargetMode="External"/><Relationship Id="rId4" Type="http://schemas.openxmlformats.org/officeDocument/2006/relationships/hyperlink" Target="https://fonts.google.com/specimen/Ubuntu"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7.png"/><Relationship Id="rId14" Type="http://schemas.openxmlformats.org/officeDocument/2006/relationships/image" Target="../media/image4.png"/><Relationship Id="rId17" Type="http://schemas.openxmlformats.org/officeDocument/2006/relationships/image" Target="../media/image3.png"/><Relationship Id="rId16" Type="http://schemas.openxmlformats.org/officeDocument/2006/relationships/image" Target="../media/image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grpSp>
        <p:nvGrpSpPr>
          <p:cNvPr id="427" name="Google Shape;427;p38"/>
          <p:cNvGrpSpPr/>
          <p:nvPr/>
        </p:nvGrpSpPr>
        <p:grpSpPr>
          <a:xfrm>
            <a:off x="413200" y="631356"/>
            <a:ext cx="5300872" cy="3336927"/>
            <a:chOff x="507099" y="430158"/>
            <a:chExt cx="5300872" cy="3336927"/>
          </a:xfrm>
        </p:grpSpPr>
        <p:sp>
          <p:nvSpPr>
            <p:cNvPr id="428" name="Google Shape;428;p38"/>
            <p:cNvSpPr/>
            <p:nvPr/>
          </p:nvSpPr>
          <p:spPr>
            <a:xfrm>
              <a:off x="507100" y="430158"/>
              <a:ext cx="5300871" cy="3336927"/>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 name="Google Shape;429;p38"/>
            <p:cNvGrpSpPr/>
            <p:nvPr/>
          </p:nvGrpSpPr>
          <p:grpSpPr>
            <a:xfrm>
              <a:off x="507099" y="430158"/>
              <a:ext cx="5300871" cy="341077"/>
              <a:chOff x="3636724" y="198325"/>
              <a:chExt cx="5300871" cy="341077"/>
            </a:xfrm>
          </p:grpSpPr>
          <p:sp>
            <p:nvSpPr>
              <p:cNvPr id="430" name="Google Shape;430;p38"/>
              <p:cNvSpPr/>
              <p:nvPr/>
            </p:nvSpPr>
            <p:spPr>
              <a:xfrm>
                <a:off x="3636724" y="198325"/>
                <a:ext cx="530087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8"/>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4" name="Google Shape;434;p38"/>
          <p:cNvSpPr txBox="1"/>
          <p:nvPr>
            <p:ph type="ctrTitle"/>
          </p:nvPr>
        </p:nvSpPr>
        <p:spPr>
          <a:xfrm>
            <a:off x="722748" y="1269756"/>
            <a:ext cx="4681800" cy="240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Graphical Interface Style for Marketing</a:t>
            </a:r>
            <a:endParaRPr/>
          </a:p>
        </p:txBody>
      </p:sp>
      <p:sp>
        <p:nvSpPr>
          <p:cNvPr id="435" name="Google Shape;435;p38"/>
          <p:cNvSpPr/>
          <p:nvPr/>
        </p:nvSpPr>
        <p:spPr>
          <a:xfrm>
            <a:off x="5230725" y="3126251"/>
            <a:ext cx="3199996" cy="1477851"/>
          </a:xfrm>
          <a:custGeom>
            <a:rect b="b" l="l" r="r" t="t"/>
            <a:pathLst>
              <a:path extrusionOk="0" h="3776" w="32839">
                <a:moveTo>
                  <a:pt x="1" y="1"/>
                </a:moveTo>
                <a:lnTo>
                  <a:pt x="1" y="3775"/>
                </a:lnTo>
                <a:lnTo>
                  <a:pt x="32838" y="3775"/>
                </a:lnTo>
                <a:lnTo>
                  <a:pt x="32838"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8"/>
          <p:cNvSpPr txBox="1"/>
          <p:nvPr>
            <p:ph idx="1" type="subTitle"/>
          </p:nvPr>
        </p:nvSpPr>
        <p:spPr>
          <a:xfrm>
            <a:off x="5688773" y="3495726"/>
            <a:ext cx="22839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437" name="Google Shape;437;p38"/>
          <p:cNvGrpSpPr/>
          <p:nvPr/>
        </p:nvGrpSpPr>
        <p:grpSpPr>
          <a:xfrm>
            <a:off x="2106742" y="4234637"/>
            <a:ext cx="2870306" cy="969683"/>
            <a:chOff x="3528400" y="1952450"/>
            <a:chExt cx="776325" cy="262275"/>
          </a:xfrm>
        </p:grpSpPr>
        <p:sp>
          <p:nvSpPr>
            <p:cNvPr id="438" name="Google Shape;438;p38"/>
            <p:cNvSpPr/>
            <p:nvPr/>
          </p:nvSpPr>
          <p:spPr>
            <a:xfrm>
              <a:off x="3528400" y="1952450"/>
              <a:ext cx="776325" cy="262275"/>
            </a:xfrm>
            <a:custGeom>
              <a:rect b="b" l="l" r="r" t="t"/>
              <a:pathLst>
                <a:path extrusionOk="0" h="10491" w="31053">
                  <a:moveTo>
                    <a:pt x="1" y="1"/>
                  </a:moveTo>
                  <a:lnTo>
                    <a:pt x="1" y="10490"/>
                  </a:lnTo>
                  <a:lnTo>
                    <a:pt x="31052" y="10490"/>
                  </a:lnTo>
                  <a:lnTo>
                    <a:pt x="31052"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1143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8"/>
            <p:cNvSpPr/>
            <p:nvPr/>
          </p:nvSpPr>
          <p:spPr>
            <a:xfrm>
              <a:off x="3594175" y="2018225"/>
              <a:ext cx="130700" cy="130700"/>
            </a:xfrm>
            <a:custGeom>
              <a:rect b="b" l="l" r="r" t="t"/>
              <a:pathLst>
                <a:path extrusionOk="0" h="5228" w="5228">
                  <a:moveTo>
                    <a:pt x="1" y="1"/>
                  </a:moveTo>
                  <a:lnTo>
                    <a:pt x="1" y="5228"/>
                  </a:lnTo>
                  <a:lnTo>
                    <a:pt x="5228" y="5228"/>
                  </a:lnTo>
                  <a:lnTo>
                    <a:pt x="5228"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8"/>
            <p:cNvSpPr/>
            <p:nvPr/>
          </p:nvSpPr>
          <p:spPr>
            <a:xfrm>
              <a:off x="3786175" y="2018225"/>
              <a:ext cx="452750" cy="130700"/>
            </a:xfrm>
            <a:custGeom>
              <a:rect b="b" l="l" r="r" t="t"/>
              <a:pathLst>
                <a:path extrusionOk="0" h="5228" w="18110">
                  <a:moveTo>
                    <a:pt x="1" y="1"/>
                  </a:moveTo>
                  <a:lnTo>
                    <a:pt x="1" y="5228"/>
                  </a:lnTo>
                  <a:lnTo>
                    <a:pt x="18110" y="5228"/>
                  </a:lnTo>
                  <a:lnTo>
                    <a:pt x="1811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8"/>
            <p:cNvSpPr/>
            <p:nvPr/>
          </p:nvSpPr>
          <p:spPr>
            <a:xfrm>
              <a:off x="3839450" y="2077900"/>
              <a:ext cx="342625" cy="11350"/>
            </a:xfrm>
            <a:custGeom>
              <a:rect b="b" l="l" r="r" t="t"/>
              <a:pathLst>
                <a:path extrusionOk="0" h="454" w="13705">
                  <a:moveTo>
                    <a:pt x="227" y="1"/>
                  </a:moveTo>
                  <a:cubicBezTo>
                    <a:pt x="108" y="1"/>
                    <a:pt x="1" y="108"/>
                    <a:pt x="1" y="227"/>
                  </a:cubicBezTo>
                  <a:cubicBezTo>
                    <a:pt x="1" y="346"/>
                    <a:pt x="108" y="453"/>
                    <a:pt x="227" y="453"/>
                  </a:cubicBezTo>
                  <a:lnTo>
                    <a:pt x="13479" y="453"/>
                  </a:lnTo>
                  <a:cubicBezTo>
                    <a:pt x="13598" y="453"/>
                    <a:pt x="13705" y="358"/>
                    <a:pt x="13705" y="227"/>
                  </a:cubicBezTo>
                  <a:cubicBezTo>
                    <a:pt x="13705" y="108"/>
                    <a:pt x="13598" y="1"/>
                    <a:pt x="1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 name="Google Shape;442;p38"/>
          <p:cNvSpPr/>
          <p:nvPr/>
        </p:nvSpPr>
        <p:spPr>
          <a:xfrm rot="-2700000">
            <a:off x="4352080" y="1425405"/>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8"/>
          <p:cNvSpPr/>
          <p:nvPr/>
        </p:nvSpPr>
        <p:spPr>
          <a:xfrm>
            <a:off x="7560655" y="1009875"/>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8"/>
          <p:cNvSpPr/>
          <p:nvPr/>
        </p:nvSpPr>
        <p:spPr>
          <a:xfrm>
            <a:off x="7560655" y="19229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8"/>
          <p:cNvSpPr/>
          <p:nvPr/>
        </p:nvSpPr>
        <p:spPr>
          <a:xfrm>
            <a:off x="6372225" y="1009875"/>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8"/>
          <p:cNvSpPr/>
          <p:nvPr/>
        </p:nvSpPr>
        <p:spPr>
          <a:xfrm>
            <a:off x="6372225" y="19229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8"/>
          <p:cNvSpPr/>
          <p:nvPr/>
        </p:nvSpPr>
        <p:spPr>
          <a:xfrm>
            <a:off x="845530" y="37517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 name="Shape 672"/>
        <p:cNvGrpSpPr/>
        <p:nvPr/>
      </p:nvGrpSpPr>
      <p:grpSpPr>
        <a:xfrm>
          <a:off x="0" y="0"/>
          <a:ext cx="0" cy="0"/>
          <a:chOff x="0" y="0"/>
          <a:chExt cx="0" cy="0"/>
        </a:xfrm>
      </p:grpSpPr>
      <p:grpSp>
        <p:nvGrpSpPr>
          <p:cNvPr id="673" name="Google Shape;673;p47"/>
          <p:cNvGrpSpPr/>
          <p:nvPr/>
        </p:nvGrpSpPr>
        <p:grpSpPr>
          <a:xfrm rot="283030">
            <a:off x="4108975" y="1420361"/>
            <a:ext cx="872400" cy="1198311"/>
            <a:chOff x="2890500" y="1457768"/>
            <a:chExt cx="587582" cy="807032"/>
          </a:xfrm>
        </p:grpSpPr>
        <p:sp>
          <p:nvSpPr>
            <p:cNvPr id="674" name="Google Shape;674;p47"/>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7"/>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47"/>
          <p:cNvGrpSpPr/>
          <p:nvPr/>
        </p:nvGrpSpPr>
        <p:grpSpPr>
          <a:xfrm rot="-1501629">
            <a:off x="770627" y="1157187"/>
            <a:ext cx="872385" cy="1198276"/>
            <a:chOff x="2890500" y="1457768"/>
            <a:chExt cx="587582" cy="807032"/>
          </a:xfrm>
        </p:grpSpPr>
        <p:sp>
          <p:nvSpPr>
            <p:cNvPr id="677" name="Google Shape;677;p47"/>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7"/>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47"/>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680" name="Google Shape;680;p47"/>
          <p:cNvSpPr txBox="1"/>
          <p:nvPr>
            <p:ph idx="2" type="title"/>
          </p:nvPr>
        </p:nvSpPr>
        <p:spPr>
          <a:xfrm>
            <a:off x="794375" y="3043775"/>
            <a:ext cx="2243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81" name="Google Shape;681;p47"/>
          <p:cNvSpPr txBox="1"/>
          <p:nvPr>
            <p:ph idx="1" type="subTitle"/>
          </p:nvPr>
        </p:nvSpPr>
        <p:spPr>
          <a:xfrm>
            <a:off x="794375" y="3473324"/>
            <a:ext cx="2243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 and the smallest in the Solar System</a:t>
            </a:r>
            <a:endParaRPr/>
          </a:p>
        </p:txBody>
      </p:sp>
      <p:sp>
        <p:nvSpPr>
          <p:cNvPr id="682" name="Google Shape;682;p47"/>
          <p:cNvSpPr txBox="1"/>
          <p:nvPr>
            <p:ph idx="3" type="title"/>
          </p:nvPr>
        </p:nvSpPr>
        <p:spPr>
          <a:xfrm>
            <a:off x="3450386" y="3043775"/>
            <a:ext cx="2243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83" name="Google Shape;683;p47"/>
          <p:cNvSpPr txBox="1"/>
          <p:nvPr>
            <p:ph idx="4" type="subTitle"/>
          </p:nvPr>
        </p:nvSpPr>
        <p:spPr>
          <a:xfrm>
            <a:off x="3450375" y="3473325"/>
            <a:ext cx="2243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84" name="Google Shape;684;p47"/>
          <p:cNvSpPr txBox="1"/>
          <p:nvPr>
            <p:ph idx="5" type="title"/>
          </p:nvPr>
        </p:nvSpPr>
        <p:spPr>
          <a:xfrm>
            <a:off x="6106378" y="3043775"/>
            <a:ext cx="2243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85" name="Google Shape;685;p47"/>
          <p:cNvSpPr txBox="1"/>
          <p:nvPr>
            <p:ph idx="6" type="subTitle"/>
          </p:nvPr>
        </p:nvSpPr>
        <p:spPr>
          <a:xfrm>
            <a:off x="6106375" y="3473325"/>
            <a:ext cx="2243400" cy="831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686" name="Google Shape;686;p47"/>
          <p:cNvSpPr/>
          <p:nvPr/>
        </p:nvSpPr>
        <p:spPr>
          <a:xfrm>
            <a:off x="1310773" y="1804121"/>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7"/>
          <p:cNvSpPr/>
          <p:nvPr/>
        </p:nvSpPr>
        <p:spPr>
          <a:xfrm>
            <a:off x="3966773" y="1804121"/>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7"/>
          <p:cNvSpPr/>
          <p:nvPr/>
        </p:nvSpPr>
        <p:spPr>
          <a:xfrm>
            <a:off x="6622773" y="1804121"/>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 name="Google Shape;689;p47"/>
          <p:cNvGrpSpPr/>
          <p:nvPr/>
        </p:nvGrpSpPr>
        <p:grpSpPr>
          <a:xfrm>
            <a:off x="1765997" y="2173484"/>
            <a:ext cx="299313" cy="310267"/>
            <a:chOff x="3357325" y="2093500"/>
            <a:chExt cx="311525" cy="322825"/>
          </a:xfrm>
        </p:grpSpPr>
        <p:sp>
          <p:nvSpPr>
            <p:cNvPr id="690" name="Google Shape;690;p4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 name="Google Shape;691;p4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 name="Google Shape;692;p4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3" name="Google Shape;693;p47"/>
          <p:cNvSpPr/>
          <p:nvPr/>
        </p:nvSpPr>
        <p:spPr>
          <a:xfrm>
            <a:off x="7025061" y="2086184"/>
            <a:ext cx="406038" cy="384318"/>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4" name="Google Shape;694;p47"/>
          <p:cNvGrpSpPr/>
          <p:nvPr/>
        </p:nvGrpSpPr>
        <p:grpSpPr>
          <a:xfrm>
            <a:off x="4322527" y="2190372"/>
            <a:ext cx="499039" cy="276518"/>
            <a:chOff x="903075" y="2730000"/>
            <a:chExt cx="475275" cy="263350"/>
          </a:xfrm>
        </p:grpSpPr>
        <p:sp>
          <p:nvSpPr>
            <p:cNvPr id="695" name="Google Shape;695;p4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 name="Google Shape;696;p4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 name="Google Shape;697;p4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 name="Google Shape;698;p47"/>
          <p:cNvGrpSpPr/>
          <p:nvPr/>
        </p:nvGrpSpPr>
        <p:grpSpPr>
          <a:xfrm>
            <a:off x="7273378" y="-2199072"/>
            <a:ext cx="2130883" cy="2712433"/>
            <a:chOff x="587275" y="1119025"/>
            <a:chExt cx="811425" cy="1032875"/>
          </a:xfrm>
        </p:grpSpPr>
        <p:sp>
          <p:nvSpPr>
            <p:cNvPr id="699" name="Google Shape;699;p47"/>
            <p:cNvSpPr/>
            <p:nvPr/>
          </p:nvSpPr>
          <p:spPr>
            <a:xfrm>
              <a:off x="587550" y="1119325"/>
              <a:ext cx="811150" cy="1032575"/>
            </a:xfrm>
            <a:custGeom>
              <a:rect b="b" l="l" r="r" t="t"/>
              <a:pathLst>
                <a:path extrusionOk="0" h="41303" w="32446">
                  <a:moveTo>
                    <a:pt x="1" y="0"/>
                  </a:moveTo>
                  <a:lnTo>
                    <a:pt x="1" y="41303"/>
                  </a:lnTo>
                  <a:lnTo>
                    <a:pt x="32445" y="41303"/>
                  </a:lnTo>
                  <a:lnTo>
                    <a:pt x="3244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7"/>
            <p:cNvSpPr/>
            <p:nvPr/>
          </p:nvSpPr>
          <p:spPr>
            <a:xfrm>
              <a:off x="587275" y="1119025"/>
              <a:ext cx="811125" cy="53600"/>
            </a:xfrm>
            <a:custGeom>
              <a:rect b="b" l="l" r="r" t="t"/>
              <a:pathLst>
                <a:path extrusionOk="0" h="2144" w="32445">
                  <a:moveTo>
                    <a:pt x="0" y="0"/>
                  </a:moveTo>
                  <a:lnTo>
                    <a:pt x="0" y="2143"/>
                  </a:lnTo>
                  <a:lnTo>
                    <a:pt x="32445" y="2143"/>
                  </a:lnTo>
                  <a:lnTo>
                    <a:pt x="32445"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7"/>
            <p:cNvSpPr/>
            <p:nvPr/>
          </p:nvSpPr>
          <p:spPr>
            <a:xfrm>
              <a:off x="1355525" y="1136275"/>
              <a:ext cx="22925" cy="22950"/>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7"/>
            <p:cNvSpPr/>
            <p:nvPr/>
          </p:nvSpPr>
          <p:spPr>
            <a:xfrm>
              <a:off x="1316525" y="1136275"/>
              <a:ext cx="22950" cy="22950"/>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7"/>
            <p:cNvSpPr/>
            <p:nvPr/>
          </p:nvSpPr>
          <p:spPr>
            <a:xfrm>
              <a:off x="1277225" y="1136275"/>
              <a:ext cx="23250" cy="22950"/>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7"/>
            <p:cNvSpPr/>
            <p:nvPr/>
          </p:nvSpPr>
          <p:spPr>
            <a:xfrm>
              <a:off x="690850" y="1995325"/>
              <a:ext cx="35150" cy="31575"/>
            </a:xfrm>
            <a:custGeom>
              <a:rect b="b" l="l" r="r" t="t"/>
              <a:pathLst>
                <a:path extrusionOk="0" h="1263" w="1406">
                  <a:moveTo>
                    <a:pt x="0" y="0"/>
                  </a:moveTo>
                  <a:lnTo>
                    <a:pt x="0" y="1262"/>
                  </a:lnTo>
                  <a:lnTo>
                    <a:pt x="1405" y="1262"/>
                  </a:lnTo>
                  <a:lnTo>
                    <a:pt x="14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7"/>
            <p:cNvSpPr/>
            <p:nvPr/>
          </p:nvSpPr>
          <p:spPr>
            <a:xfrm>
              <a:off x="708400" y="1369950"/>
              <a:ext cx="282500" cy="382200"/>
            </a:xfrm>
            <a:custGeom>
              <a:rect b="b" l="l" r="r" t="t"/>
              <a:pathLst>
                <a:path extrusionOk="0" h="15288" w="11300">
                  <a:moveTo>
                    <a:pt x="11288" y="0"/>
                  </a:moveTo>
                  <a:cubicBezTo>
                    <a:pt x="5049" y="0"/>
                    <a:pt x="1" y="5036"/>
                    <a:pt x="1" y="11275"/>
                  </a:cubicBezTo>
                  <a:cubicBezTo>
                    <a:pt x="1" y="12692"/>
                    <a:pt x="263" y="14038"/>
                    <a:pt x="739" y="15288"/>
                  </a:cubicBezTo>
                  <a:lnTo>
                    <a:pt x="11300" y="11275"/>
                  </a:lnTo>
                  <a:lnTo>
                    <a:pt x="1130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7"/>
            <p:cNvSpPr/>
            <p:nvPr/>
          </p:nvSpPr>
          <p:spPr>
            <a:xfrm>
              <a:off x="990600" y="1369350"/>
              <a:ext cx="271775" cy="282200"/>
            </a:xfrm>
            <a:custGeom>
              <a:rect b="b" l="l" r="r" t="t"/>
              <a:pathLst>
                <a:path extrusionOk="0" h="11288" w="10871">
                  <a:moveTo>
                    <a:pt x="0" y="0"/>
                  </a:moveTo>
                  <a:lnTo>
                    <a:pt x="0" y="11287"/>
                  </a:lnTo>
                  <a:lnTo>
                    <a:pt x="10870" y="8311"/>
                  </a:lnTo>
                  <a:cubicBezTo>
                    <a:pt x="9561" y="3536"/>
                    <a:pt x="5191" y="0"/>
                    <a:pt x="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7"/>
            <p:cNvSpPr/>
            <p:nvPr/>
          </p:nvSpPr>
          <p:spPr>
            <a:xfrm>
              <a:off x="990600" y="1577100"/>
              <a:ext cx="281900" cy="205425"/>
            </a:xfrm>
            <a:custGeom>
              <a:rect b="b" l="l" r="r" t="t"/>
              <a:pathLst>
                <a:path extrusionOk="0" h="8217" w="11276">
                  <a:moveTo>
                    <a:pt x="10870" y="1"/>
                  </a:moveTo>
                  <a:lnTo>
                    <a:pt x="0" y="2989"/>
                  </a:lnTo>
                  <a:lnTo>
                    <a:pt x="9989" y="8216"/>
                  </a:lnTo>
                  <a:cubicBezTo>
                    <a:pt x="10811" y="6656"/>
                    <a:pt x="11275" y="4882"/>
                    <a:pt x="11275" y="2989"/>
                  </a:cubicBezTo>
                  <a:cubicBezTo>
                    <a:pt x="11275" y="1965"/>
                    <a:pt x="11132" y="953"/>
                    <a:pt x="10870"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7"/>
            <p:cNvSpPr/>
            <p:nvPr/>
          </p:nvSpPr>
          <p:spPr>
            <a:xfrm>
              <a:off x="726575" y="1651825"/>
              <a:ext cx="513775" cy="282200"/>
            </a:xfrm>
            <a:custGeom>
              <a:rect b="b" l="l" r="r" t="t"/>
              <a:pathLst>
                <a:path extrusionOk="0" h="11288" w="20551">
                  <a:moveTo>
                    <a:pt x="10561" y="0"/>
                  </a:moveTo>
                  <a:lnTo>
                    <a:pt x="0" y="4025"/>
                  </a:lnTo>
                  <a:cubicBezTo>
                    <a:pt x="1619" y="8263"/>
                    <a:pt x="5739" y="11287"/>
                    <a:pt x="10561" y="11287"/>
                  </a:cubicBezTo>
                  <a:cubicBezTo>
                    <a:pt x="14895" y="11287"/>
                    <a:pt x="18669" y="8823"/>
                    <a:pt x="20550" y="5227"/>
                  </a:cubicBezTo>
                  <a:lnTo>
                    <a:pt x="10561"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7"/>
            <p:cNvSpPr/>
            <p:nvPr/>
          </p:nvSpPr>
          <p:spPr>
            <a:xfrm>
              <a:off x="846825" y="1520850"/>
              <a:ext cx="287550" cy="261975"/>
            </a:xfrm>
            <a:custGeom>
              <a:rect b="b" l="l" r="r" t="t"/>
              <a:pathLst>
                <a:path extrusionOk="0" h="10479" w="11502">
                  <a:moveTo>
                    <a:pt x="5745" y="1"/>
                  </a:moveTo>
                  <a:cubicBezTo>
                    <a:pt x="4403" y="1"/>
                    <a:pt x="3060" y="513"/>
                    <a:pt x="2036" y="1537"/>
                  </a:cubicBezTo>
                  <a:cubicBezTo>
                    <a:pt x="0" y="3572"/>
                    <a:pt x="0" y="6894"/>
                    <a:pt x="2036" y="8942"/>
                  </a:cubicBezTo>
                  <a:cubicBezTo>
                    <a:pt x="3060" y="9966"/>
                    <a:pt x="4403" y="10478"/>
                    <a:pt x="5745" y="10478"/>
                  </a:cubicBezTo>
                  <a:cubicBezTo>
                    <a:pt x="7087" y="10478"/>
                    <a:pt x="8430" y="9966"/>
                    <a:pt x="9454" y="8942"/>
                  </a:cubicBezTo>
                  <a:cubicBezTo>
                    <a:pt x="11502" y="6894"/>
                    <a:pt x="11502" y="3572"/>
                    <a:pt x="9454" y="1537"/>
                  </a:cubicBezTo>
                  <a:cubicBezTo>
                    <a:pt x="8430" y="513"/>
                    <a:pt x="7087" y="1"/>
                    <a:pt x="5745"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7"/>
            <p:cNvSpPr/>
            <p:nvPr/>
          </p:nvSpPr>
          <p:spPr>
            <a:xfrm>
              <a:off x="1052500" y="1995325"/>
              <a:ext cx="35150" cy="31575"/>
            </a:xfrm>
            <a:custGeom>
              <a:rect b="b" l="l" r="r" t="t"/>
              <a:pathLst>
                <a:path extrusionOk="0" h="1263" w="1406">
                  <a:moveTo>
                    <a:pt x="1" y="0"/>
                  </a:moveTo>
                  <a:lnTo>
                    <a:pt x="1" y="1262"/>
                  </a:lnTo>
                  <a:lnTo>
                    <a:pt x="1405" y="1262"/>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7"/>
            <p:cNvSpPr/>
            <p:nvPr/>
          </p:nvSpPr>
          <p:spPr>
            <a:xfrm>
              <a:off x="1052500" y="2051275"/>
              <a:ext cx="35150" cy="31875"/>
            </a:xfrm>
            <a:custGeom>
              <a:rect b="b" l="l" r="r" t="t"/>
              <a:pathLst>
                <a:path extrusionOk="0" h="1275" w="1406">
                  <a:moveTo>
                    <a:pt x="1" y="0"/>
                  </a:moveTo>
                  <a:lnTo>
                    <a:pt x="1" y="1274"/>
                  </a:lnTo>
                  <a:lnTo>
                    <a:pt x="1405" y="1274"/>
                  </a:lnTo>
                  <a:lnTo>
                    <a:pt x="1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7"/>
            <p:cNvSpPr/>
            <p:nvPr/>
          </p:nvSpPr>
          <p:spPr>
            <a:xfrm>
              <a:off x="690850" y="2051275"/>
              <a:ext cx="35150" cy="31875"/>
            </a:xfrm>
            <a:custGeom>
              <a:rect b="b" l="l" r="r" t="t"/>
              <a:pathLst>
                <a:path extrusionOk="0" h="1275" w="1406">
                  <a:moveTo>
                    <a:pt x="0" y="0"/>
                  </a:moveTo>
                  <a:lnTo>
                    <a:pt x="0" y="1274"/>
                  </a:lnTo>
                  <a:lnTo>
                    <a:pt x="1405" y="1274"/>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821825" y="1246425"/>
              <a:ext cx="342925" cy="11025"/>
            </a:xfrm>
            <a:custGeom>
              <a:rect b="b" l="l" r="r" t="t"/>
              <a:pathLst>
                <a:path extrusionOk="0" h="441" w="13717">
                  <a:moveTo>
                    <a:pt x="226" y="0"/>
                  </a:moveTo>
                  <a:cubicBezTo>
                    <a:pt x="107" y="0"/>
                    <a:pt x="0" y="95"/>
                    <a:pt x="0" y="214"/>
                  </a:cubicBezTo>
                  <a:cubicBezTo>
                    <a:pt x="0" y="333"/>
                    <a:pt x="107" y="441"/>
                    <a:pt x="226" y="441"/>
                  </a:cubicBezTo>
                  <a:lnTo>
                    <a:pt x="13490" y="441"/>
                  </a:lnTo>
                  <a:cubicBezTo>
                    <a:pt x="13609" y="441"/>
                    <a:pt x="13716" y="333"/>
                    <a:pt x="13716" y="214"/>
                  </a:cubicBezTo>
                  <a:cubicBezTo>
                    <a:pt x="13716" y="95"/>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821825" y="1296425"/>
              <a:ext cx="342925" cy="11325"/>
            </a:xfrm>
            <a:custGeom>
              <a:rect b="b" l="l" r="r" t="t"/>
              <a:pathLst>
                <a:path extrusionOk="0" h="453" w="13717">
                  <a:moveTo>
                    <a:pt x="226" y="0"/>
                  </a:moveTo>
                  <a:cubicBezTo>
                    <a:pt x="107" y="0"/>
                    <a:pt x="0" y="107"/>
                    <a:pt x="0" y="227"/>
                  </a:cubicBezTo>
                  <a:cubicBezTo>
                    <a:pt x="0" y="346"/>
                    <a:pt x="107" y="453"/>
                    <a:pt x="226" y="453"/>
                  </a:cubicBezTo>
                  <a:lnTo>
                    <a:pt x="13490" y="453"/>
                  </a:lnTo>
                  <a:cubicBezTo>
                    <a:pt x="13609" y="453"/>
                    <a:pt x="13716" y="346"/>
                    <a:pt x="13716" y="227"/>
                  </a:cubicBezTo>
                  <a:cubicBezTo>
                    <a:pt x="13716" y="107"/>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754850" y="2005150"/>
              <a:ext cx="186650" cy="11325"/>
            </a:xfrm>
            <a:custGeom>
              <a:rect b="b" l="l" r="r" t="t"/>
              <a:pathLst>
                <a:path extrusionOk="0" h="453" w="7466">
                  <a:moveTo>
                    <a:pt x="226" y="0"/>
                  </a:moveTo>
                  <a:cubicBezTo>
                    <a:pt x="107" y="0"/>
                    <a:pt x="0" y="107"/>
                    <a:pt x="0" y="226"/>
                  </a:cubicBezTo>
                  <a:cubicBezTo>
                    <a:pt x="0" y="345"/>
                    <a:pt x="107" y="452"/>
                    <a:pt x="226" y="452"/>
                  </a:cubicBezTo>
                  <a:lnTo>
                    <a:pt x="7239" y="452"/>
                  </a:lnTo>
                  <a:cubicBezTo>
                    <a:pt x="7358" y="452"/>
                    <a:pt x="7465" y="345"/>
                    <a:pt x="7465" y="226"/>
                  </a:cubicBezTo>
                  <a:cubicBezTo>
                    <a:pt x="7465" y="107"/>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754850" y="2061100"/>
              <a:ext cx="186650" cy="11325"/>
            </a:xfrm>
            <a:custGeom>
              <a:rect b="b" l="l" r="r" t="t"/>
              <a:pathLst>
                <a:path extrusionOk="0" h="453" w="7466">
                  <a:moveTo>
                    <a:pt x="226" y="0"/>
                  </a:moveTo>
                  <a:cubicBezTo>
                    <a:pt x="107" y="0"/>
                    <a:pt x="0" y="108"/>
                    <a:pt x="0" y="227"/>
                  </a:cubicBezTo>
                  <a:cubicBezTo>
                    <a:pt x="0" y="346"/>
                    <a:pt x="107" y="453"/>
                    <a:pt x="226" y="453"/>
                  </a:cubicBezTo>
                  <a:lnTo>
                    <a:pt x="7239" y="453"/>
                  </a:lnTo>
                  <a:cubicBezTo>
                    <a:pt x="7358" y="453"/>
                    <a:pt x="7465" y="346"/>
                    <a:pt x="7465" y="227"/>
                  </a:cubicBezTo>
                  <a:cubicBezTo>
                    <a:pt x="7465" y="108"/>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1117675" y="2005150"/>
              <a:ext cx="186375" cy="11325"/>
            </a:xfrm>
            <a:custGeom>
              <a:rect b="b" l="l" r="r" t="t"/>
              <a:pathLst>
                <a:path extrusionOk="0" h="453" w="7455">
                  <a:moveTo>
                    <a:pt x="227" y="0"/>
                  </a:moveTo>
                  <a:cubicBezTo>
                    <a:pt x="108" y="0"/>
                    <a:pt x="1" y="107"/>
                    <a:pt x="1" y="226"/>
                  </a:cubicBezTo>
                  <a:cubicBezTo>
                    <a:pt x="1" y="345"/>
                    <a:pt x="108" y="452"/>
                    <a:pt x="227" y="452"/>
                  </a:cubicBezTo>
                  <a:lnTo>
                    <a:pt x="7240" y="452"/>
                  </a:lnTo>
                  <a:cubicBezTo>
                    <a:pt x="7359" y="452"/>
                    <a:pt x="7454" y="345"/>
                    <a:pt x="7454" y="226"/>
                  </a:cubicBezTo>
                  <a:cubicBezTo>
                    <a:pt x="7454" y="107"/>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1117675" y="2061100"/>
              <a:ext cx="186375" cy="11325"/>
            </a:xfrm>
            <a:custGeom>
              <a:rect b="b" l="l" r="r" t="t"/>
              <a:pathLst>
                <a:path extrusionOk="0" h="453" w="7455">
                  <a:moveTo>
                    <a:pt x="227" y="0"/>
                  </a:moveTo>
                  <a:cubicBezTo>
                    <a:pt x="108" y="0"/>
                    <a:pt x="1" y="108"/>
                    <a:pt x="1" y="227"/>
                  </a:cubicBezTo>
                  <a:cubicBezTo>
                    <a:pt x="1" y="346"/>
                    <a:pt x="108" y="453"/>
                    <a:pt x="227" y="453"/>
                  </a:cubicBezTo>
                  <a:lnTo>
                    <a:pt x="7240" y="453"/>
                  </a:lnTo>
                  <a:cubicBezTo>
                    <a:pt x="7359" y="453"/>
                    <a:pt x="7454" y="346"/>
                    <a:pt x="7454" y="227"/>
                  </a:cubicBezTo>
                  <a:cubicBezTo>
                    <a:pt x="7454" y="108"/>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 name="Google Shape;719;p47"/>
          <p:cNvSpPr/>
          <p:nvPr/>
        </p:nvSpPr>
        <p:spPr>
          <a:xfrm>
            <a:off x="2811764" y="168079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5467751" y="2196841"/>
            <a:ext cx="864632" cy="677427"/>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 name="Google Shape;721;p47"/>
          <p:cNvGrpSpPr/>
          <p:nvPr/>
        </p:nvGrpSpPr>
        <p:grpSpPr>
          <a:xfrm rot="-695897">
            <a:off x="7190343" y="1259407"/>
            <a:ext cx="872392" cy="1198276"/>
            <a:chOff x="2890500" y="1457768"/>
            <a:chExt cx="587582" cy="807032"/>
          </a:xfrm>
        </p:grpSpPr>
        <p:sp>
          <p:nvSpPr>
            <p:cNvPr id="722" name="Google Shape;722;p47"/>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 name="Google Shape;724;p47"/>
          <p:cNvSpPr/>
          <p:nvPr/>
        </p:nvSpPr>
        <p:spPr>
          <a:xfrm rot="-2700000">
            <a:off x="2347091" y="25355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48"/>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set us apart</a:t>
            </a:r>
            <a:endParaRPr/>
          </a:p>
        </p:txBody>
      </p:sp>
      <p:sp>
        <p:nvSpPr>
          <p:cNvPr id="730" name="Google Shape;730;p48"/>
          <p:cNvSpPr txBox="1"/>
          <p:nvPr>
            <p:ph idx="2" type="title"/>
          </p:nvPr>
        </p:nvSpPr>
        <p:spPr>
          <a:xfrm>
            <a:off x="713277" y="1900700"/>
            <a:ext cx="2002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731" name="Google Shape;731;p48"/>
          <p:cNvSpPr txBox="1"/>
          <p:nvPr>
            <p:ph idx="1" type="subTitle"/>
          </p:nvPr>
        </p:nvSpPr>
        <p:spPr>
          <a:xfrm>
            <a:off x="713277" y="2330247"/>
            <a:ext cx="2002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732" name="Google Shape;732;p48"/>
          <p:cNvSpPr txBox="1"/>
          <p:nvPr>
            <p:ph idx="3" type="title"/>
          </p:nvPr>
        </p:nvSpPr>
        <p:spPr>
          <a:xfrm>
            <a:off x="2987025" y="1900700"/>
            <a:ext cx="2002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sp>
        <p:nvSpPr>
          <p:cNvPr id="733" name="Google Shape;733;p48"/>
          <p:cNvSpPr txBox="1"/>
          <p:nvPr>
            <p:ph idx="4" type="subTitle"/>
          </p:nvPr>
        </p:nvSpPr>
        <p:spPr>
          <a:xfrm>
            <a:off x="2987026" y="2330248"/>
            <a:ext cx="2002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the farthest planet from the Sun</a:t>
            </a:r>
            <a:endParaRPr/>
          </a:p>
        </p:txBody>
      </p:sp>
      <p:sp>
        <p:nvSpPr>
          <p:cNvPr id="734" name="Google Shape;734;p48"/>
          <p:cNvSpPr txBox="1"/>
          <p:nvPr>
            <p:ph idx="5" type="title"/>
          </p:nvPr>
        </p:nvSpPr>
        <p:spPr>
          <a:xfrm>
            <a:off x="713277" y="3563280"/>
            <a:ext cx="2002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735" name="Google Shape;735;p48"/>
          <p:cNvSpPr txBox="1"/>
          <p:nvPr>
            <p:ph idx="6" type="subTitle"/>
          </p:nvPr>
        </p:nvSpPr>
        <p:spPr>
          <a:xfrm>
            <a:off x="713277" y="3992828"/>
            <a:ext cx="2002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 cold place</a:t>
            </a:r>
            <a:endParaRPr/>
          </a:p>
        </p:txBody>
      </p:sp>
      <p:sp>
        <p:nvSpPr>
          <p:cNvPr id="736" name="Google Shape;736;p48"/>
          <p:cNvSpPr txBox="1"/>
          <p:nvPr>
            <p:ph idx="7" type="title"/>
          </p:nvPr>
        </p:nvSpPr>
        <p:spPr>
          <a:xfrm>
            <a:off x="2987025" y="3563280"/>
            <a:ext cx="2002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737" name="Google Shape;737;p48"/>
          <p:cNvSpPr txBox="1"/>
          <p:nvPr>
            <p:ph idx="8" type="subTitle"/>
          </p:nvPr>
        </p:nvSpPr>
        <p:spPr>
          <a:xfrm>
            <a:off x="2987026" y="3992828"/>
            <a:ext cx="2002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 is a gas giant and has several rings</a:t>
            </a:r>
            <a:endParaRPr/>
          </a:p>
        </p:txBody>
      </p:sp>
      <p:sp>
        <p:nvSpPr>
          <p:cNvPr id="738" name="Google Shape;738;p48"/>
          <p:cNvSpPr/>
          <p:nvPr/>
        </p:nvSpPr>
        <p:spPr>
          <a:xfrm>
            <a:off x="802887" y="1324574"/>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8"/>
          <p:cNvSpPr/>
          <p:nvPr/>
        </p:nvSpPr>
        <p:spPr>
          <a:xfrm>
            <a:off x="3076637" y="1324560"/>
            <a:ext cx="673608" cy="527731"/>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8"/>
          <p:cNvSpPr/>
          <p:nvPr/>
        </p:nvSpPr>
        <p:spPr>
          <a:xfrm>
            <a:off x="802887" y="2987136"/>
            <a:ext cx="673608" cy="527731"/>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8"/>
          <p:cNvSpPr/>
          <p:nvPr/>
        </p:nvSpPr>
        <p:spPr>
          <a:xfrm>
            <a:off x="3076637" y="2987136"/>
            <a:ext cx="673608" cy="527731"/>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 name="Google Shape;742;p48"/>
          <p:cNvGrpSpPr/>
          <p:nvPr/>
        </p:nvGrpSpPr>
        <p:grpSpPr>
          <a:xfrm>
            <a:off x="1006482" y="1488515"/>
            <a:ext cx="266419" cy="258354"/>
            <a:chOff x="3270675" y="841800"/>
            <a:chExt cx="497700" cy="482725"/>
          </a:xfrm>
        </p:grpSpPr>
        <p:sp>
          <p:nvSpPr>
            <p:cNvPr id="743" name="Google Shape;743;p4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4" name="Google Shape;744;p4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5" name="Google Shape;745;p4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46" name="Google Shape;746;p48"/>
          <p:cNvGrpSpPr/>
          <p:nvPr/>
        </p:nvGrpSpPr>
        <p:grpSpPr>
          <a:xfrm>
            <a:off x="3279275" y="3149565"/>
            <a:ext cx="268332" cy="265740"/>
            <a:chOff x="5049725" y="1435050"/>
            <a:chExt cx="486550" cy="481850"/>
          </a:xfrm>
        </p:grpSpPr>
        <p:sp>
          <p:nvSpPr>
            <p:cNvPr id="747" name="Google Shape;747;p4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8" name="Google Shape;748;p4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49" name="Google Shape;749;p4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0" name="Google Shape;750;p4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1" name="Google Shape;751;p48"/>
          <p:cNvGrpSpPr/>
          <p:nvPr/>
        </p:nvGrpSpPr>
        <p:grpSpPr>
          <a:xfrm>
            <a:off x="3280072" y="1516121"/>
            <a:ext cx="266738" cy="203144"/>
            <a:chOff x="3271200" y="3863875"/>
            <a:chExt cx="481825" cy="366950"/>
          </a:xfrm>
        </p:grpSpPr>
        <p:sp>
          <p:nvSpPr>
            <p:cNvPr id="752" name="Google Shape;752;p4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3" name="Google Shape;753;p4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54" name="Google Shape;754;p48"/>
          <p:cNvGrpSpPr/>
          <p:nvPr/>
        </p:nvGrpSpPr>
        <p:grpSpPr>
          <a:xfrm>
            <a:off x="1006311" y="3149565"/>
            <a:ext cx="266761" cy="265740"/>
            <a:chOff x="898875" y="4399275"/>
            <a:chExt cx="483700" cy="481850"/>
          </a:xfrm>
        </p:grpSpPr>
        <p:sp>
          <p:nvSpPr>
            <p:cNvPr id="755" name="Google Shape;755;p4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6" name="Google Shape;756;p48"/>
            <p:cNvSpPr/>
            <p:nvPr/>
          </p:nvSpPr>
          <p:spPr>
            <a:xfrm>
              <a:off x="1138025" y="4763350"/>
              <a:ext cx="25" cy="25"/>
            </a:xfrm>
            <a:custGeom>
              <a:rect b="b" l="l" r="r" t="t"/>
              <a:pathLst>
                <a:path extrusionOk="0" h="1" w="1">
                  <a:moveTo>
                    <a:pt x="1" y="0"/>
                  </a:move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7" name="Google Shape;757;p4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8" name="Google Shape;758;p4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 name="Google Shape;759;p4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 name="Google Shape;760;p4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 name="Google Shape;761;p4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2" name="Google Shape;762;p4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63" name="Google Shape;763;p48"/>
          <p:cNvGrpSpPr/>
          <p:nvPr/>
        </p:nvGrpSpPr>
        <p:grpSpPr>
          <a:xfrm>
            <a:off x="5452675" y="628669"/>
            <a:ext cx="3550512" cy="2198945"/>
            <a:chOff x="3248717" y="3106324"/>
            <a:chExt cx="1348466" cy="835116"/>
          </a:xfrm>
        </p:grpSpPr>
        <p:sp>
          <p:nvSpPr>
            <p:cNvPr id="764" name="Google Shape;764;p48"/>
            <p:cNvSpPr/>
            <p:nvPr/>
          </p:nvSpPr>
          <p:spPr>
            <a:xfrm>
              <a:off x="3248717" y="3106326"/>
              <a:ext cx="1348407" cy="835114"/>
            </a:xfrm>
            <a:custGeom>
              <a:rect b="b" l="l" r="r" t="t"/>
              <a:pathLst>
                <a:path extrusionOk="0" h="20396" w="36267">
                  <a:moveTo>
                    <a:pt x="0" y="0"/>
                  </a:moveTo>
                  <a:lnTo>
                    <a:pt x="0" y="20396"/>
                  </a:lnTo>
                  <a:lnTo>
                    <a:pt x="36267" y="20396"/>
                  </a:lnTo>
                  <a:lnTo>
                    <a:pt x="36267" y="0"/>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 name="Google Shape;765;p48"/>
            <p:cNvGrpSpPr/>
            <p:nvPr/>
          </p:nvGrpSpPr>
          <p:grpSpPr>
            <a:xfrm>
              <a:off x="3248739" y="3106324"/>
              <a:ext cx="1348444" cy="84585"/>
              <a:chOff x="4368925" y="3343000"/>
              <a:chExt cx="906700" cy="56875"/>
            </a:xfrm>
          </p:grpSpPr>
          <p:sp>
            <p:nvSpPr>
              <p:cNvPr id="766" name="Google Shape;766;p48"/>
              <p:cNvSpPr/>
              <p:nvPr/>
            </p:nvSpPr>
            <p:spPr>
              <a:xfrm>
                <a:off x="4368925" y="3343000"/>
                <a:ext cx="906700" cy="56875"/>
              </a:xfrm>
              <a:custGeom>
                <a:rect b="b" l="l" r="r" t="t"/>
                <a:pathLst>
                  <a:path extrusionOk="0" h="2275" w="36268">
                    <a:moveTo>
                      <a:pt x="1" y="0"/>
                    </a:moveTo>
                    <a:lnTo>
                      <a:pt x="1" y="2274"/>
                    </a:lnTo>
                    <a:lnTo>
                      <a:pt x="36267" y="2274"/>
                    </a:lnTo>
                    <a:lnTo>
                      <a:pt x="36267"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5229750" y="3361450"/>
                <a:ext cx="24425" cy="24425"/>
              </a:xfrm>
              <a:custGeom>
                <a:rect b="b" l="l" r="r" t="t"/>
                <a:pathLst>
                  <a:path extrusionOk="0" h="977" w="977">
                    <a:moveTo>
                      <a:pt x="489" y="1"/>
                    </a:moveTo>
                    <a:cubicBezTo>
                      <a:pt x="215" y="1"/>
                      <a:pt x="0" y="203"/>
                      <a:pt x="0" y="489"/>
                    </a:cubicBezTo>
                    <a:cubicBezTo>
                      <a:pt x="0" y="763"/>
                      <a:pt x="215"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8"/>
              <p:cNvSpPr/>
              <p:nvPr/>
            </p:nvSpPr>
            <p:spPr>
              <a:xfrm>
                <a:off x="5188375" y="3361450"/>
                <a:ext cx="24425" cy="24425"/>
              </a:xfrm>
              <a:custGeom>
                <a:rect b="b" l="l" r="r" t="t"/>
                <a:pathLst>
                  <a:path extrusionOk="0" h="977" w="977">
                    <a:moveTo>
                      <a:pt x="489" y="1"/>
                    </a:moveTo>
                    <a:cubicBezTo>
                      <a:pt x="215" y="1"/>
                      <a:pt x="1" y="203"/>
                      <a:pt x="1" y="489"/>
                    </a:cubicBezTo>
                    <a:cubicBezTo>
                      <a:pt x="1" y="763"/>
                      <a:pt x="215"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8"/>
              <p:cNvSpPr/>
              <p:nvPr/>
            </p:nvSpPr>
            <p:spPr>
              <a:xfrm>
                <a:off x="5146700" y="3361450"/>
                <a:ext cx="24425" cy="24425"/>
              </a:xfrm>
              <a:custGeom>
                <a:rect b="b" l="l" r="r" t="t"/>
                <a:pathLst>
                  <a:path extrusionOk="0" h="977" w="977">
                    <a:moveTo>
                      <a:pt x="489" y="1"/>
                    </a:moveTo>
                    <a:cubicBezTo>
                      <a:pt x="227" y="1"/>
                      <a:pt x="1" y="203"/>
                      <a:pt x="1" y="489"/>
                    </a:cubicBezTo>
                    <a:cubicBezTo>
                      <a:pt x="1" y="763"/>
                      <a:pt x="227"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 name="Google Shape;770;p48"/>
            <p:cNvSpPr/>
            <p:nvPr/>
          </p:nvSpPr>
          <p:spPr>
            <a:xfrm>
              <a:off x="3400564" y="3429233"/>
              <a:ext cx="65102" cy="379831"/>
            </a:xfrm>
            <a:custGeom>
              <a:rect b="b" l="l" r="r" t="t"/>
              <a:pathLst>
                <a:path extrusionOk="0" h="10216" w="1751">
                  <a:moveTo>
                    <a:pt x="0" y="0"/>
                  </a:moveTo>
                  <a:lnTo>
                    <a:pt x="0" y="10216"/>
                  </a:lnTo>
                  <a:lnTo>
                    <a:pt x="1750" y="10216"/>
                  </a:lnTo>
                  <a:lnTo>
                    <a:pt x="175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8"/>
            <p:cNvSpPr/>
            <p:nvPr/>
          </p:nvSpPr>
          <p:spPr>
            <a:xfrm>
              <a:off x="3512549" y="3465520"/>
              <a:ext cx="65548" cy="343543"/>
            </a:xfrm>
            <a:custGeom>
              <a:rect b="b" l="l" r="r" t="t"/>
              <a:pathLst>
                <a:path extrusionOk="0" h="9240" w="1763">
                  <a:moveTo>
                    <a:pt x="0" y="1"/>
                  </a:moveTo>
                  <a:lnTo>
                    <a:pt x="0" y="9240"/>
                  </a:lnTo>
                  <a:lnTo>
                    <a:pt x="1763" y="9240"/>
                  </a:lnTo>
                  <a:lnTo>
                    <a:pt x="1763"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8"/>
            <p:cNvSpPr/>
            <p:nvPr/>
          </p:nvSpPr>
          <p:spPr>
            <a:xfrm>
              <a:off x="3736967" y="3621787"/>
              <a:ext cx="65139" cy="188168"/>
            </a:xfrm>
            <a:custGeom>
              <a:rect b="b" l="l" r="r" t="t"/>
              <a:pathLst>
                <a:path extrusionOk="0" h="5061" w="1752">
                  <a:moveTo>
                    <a:pt x="1" y="1"/>
                  </a:moveTo>
                  <a:lnTo>
                    <a:pt x="1" y="5061"/>
                  </a:lnTo>
                  <a:lnTo>
                    <a:pt x="1751" y="5061"/>
                  </a:lnTo>
                  <a:lnTo>
                    <a:pt x="175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8"/>
            <p:cNvSpPr/>
            <p:nvPr/>
          </p:nvSpPr>
          <p:spPr>
            <a:xfrm>
              <a:off x="3624535" y="3670492"/>
              <a:ext cx="65548" cy="139462"/>
            </a:xfrm>
            <a:custGeom>
              <a:rect b="b" l="l" r="r" t="t"/>
              <a:pathLst>
                <a:path extrusionOk="0" h="3751" w="1763">
                  <a:moveTo>
                    <a:pt x="1" y="0"/>
                  </a:moveTo>
                  <a:lnTo>
                    <a:pt x="1" y="3751"/>
                  </a:lnTo>
                  <a:lnTo>
                    <a:pt x="1763" y="3751"/>
                  </a:lnTo>
                  <a:lnTo>
                    <a:pt x="1763"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8"/>
            <p:cNvSpPr/>
            <p:nvPr/>
          </p:nvSpPr>
          <p:spPr>
            <a:xfrm>
              <a:off x="3848543" y="3376549"/>
              <a:ext cx="65548" cy="433407"/>
            </a:xfrm>
            <a:custGeom>
              <a:rect b="b" l="l" r="r" t="t"/>
              <a:pathLst>
                <a:path extrusionOk="0" h="11657" w="1763">
                  <a:moveTo>
                    <a:pt x="0" y="0"/>
                  </a:moveTo>
                  <a:lnTo>
                    <a:pt x="0" y="11657"/>
                  </a:lnTo>
                  <a:lnTo>
                    <a:pt x="1762" y="11657"/>
                  </a:lnTo>
                  <a:lnTo>
                    <a:pt x="1762"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8"/>
            <p:cNvSpPr/>
            <p:nvPr/>
          </p:nvSpPr>
          <p:spPr>
            <a:xfrm>
              <a:off x="3960975" y="3591671"/>
              <a:ext cx="65102" cy="218284"/>
            </a:xfrm>
            <a:custGeom>
              <a:rect b="b" l="l" r="r" t="t"/>
              <a:pathLst>
                <a:path extrusionOk="0" h="5871" w="1751">
                  <a:moveTo>
                    <a:pt x="0" y="1"/>
                  </a:moveTo>
                  <a:lnTo>
                    <a:pt x="0" y="5871"/>
                  </a:lnTo>
                  <a:lnTo>
                    <a:pt x="1751" y="5871"/>
                  </a:lnTo>
                  <a:lnTo>
                    <a:pt x="1751"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8"/>
            <p:cNvSpPr/>
            <p:nvPr/>
          </p:nvSpPr>
          <p:spPr>
            <a:xfrm>
              <a:off x="4073407" y="3612046"/>
              <a:ext cx="65102" cy="197017"/>
            </a:xfrm>
            <a:custGeom>
              <a:rect b="b" l="l" r="r" t="t"/>
              <a:pathLst>
                <a:path extrusionOk="0" h="5299" w="1751">
                  <a:moveTo>
                    <a:pt x="1" y="1"/>
                  </a:moveTo>
                  <a:lnTo>
                    <a:pt x="1" y="5299"/>
                  </a:lnTo>
                  <a:lnTo>
                    <a:pt x="1751" y="5299"/>
                  </a:lnTo>
                  <a:lnTo>
                    <a:pt x="1751"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8"/>
            <p:cNvSpPr/>
            <p:nvPr/>
          </p:nvSpPr>
          <p:spPr>
            <a:xfrm>
              <a:off x="4297415" y="3701909"/>
              <a:ext cx="65102" cy="108045"/>
            </a:xfrm>
            <a:custGeom>
              <a:rect b="b" l="l" r="r" t="t"/>
              <a:pathLst>
                <a:path extrusionOk="0" h="2906" w="1751">
                  <a:moveTo>
                    <a:pt x="0" y="1"/>
                  </a:moveTo>
                  <a:lnTo>
                    <a:pt x="0" y="2906"/>
                  </a:lnTo>
                  <a:lnTo>
                    <a:pt x="1750" y="2906"/>
                  </a:lnTo>
                  <a:lnTo>
                    <a:pt x="1750"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8"/>
            <p:cNvSpPr/>
            <p:nvPr/>
          </p:nvSpPr>
          <p:spPr>
            <a:xfrm>
              <a:off x="4184946" y="3729348"/>
              <a:ext cx="65586" cy="79714"/>
            </a:xfrm>
            <a:custGeom>
              <a:rect b="b" l="l" r="r" t="t"/>
              <a:pathLst>
                <a:path extrusionOk="0" h="2144" w="1764">
                  <a:moveTo>
                    <a:pt x="1" y="1"/>
                  </a:moveTo>
                  <a:lnTo>
                    <a:pt x="1" y="2144"/>
                  </a:lnTo>
                  <a:lnTo>
                    <a:pt x="1763" y="2144"/>
                  </a:lnTo>
                  <a:lnTo>
                    <a:pt x="176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8"/>
            <p:cNvSpPr/>
            <p:nvPr/>
          </p:nvSpPr>
          <p:spPr>
            <a:xfrm>
              <a:off x="4408954" y="3561593"/>
              <a:ext cx="65548" cy="248362"/>
            </a:xfrm>
            <a:custGeom>
              <a:rect b="b" l="l" r="r" t="t"/>
              <a:pathLst>
                <a:path extrusionOk="0" h="6680" w="1763">
                  <a:moveTo>
                    <a:pt x="1" y="0"/>
                  </a:moveTo>
                  <a:lnTo>
                    <a:pt x="1" y="6680"/>
                  </a:lnTo>
                  <a:lnTo>
                    <a:pt x="1763" y="6680"/>
                  </a:lnTo>
                  <a:lnTo>
                    <a:pt x="1763"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48"/>
          <p:cNvGrpSpPr/>
          <p:nvPr/>
        </p:nvGrpSpPr>
        <p:grpSpPr>
          <a:xfrm>
            <a:off x="5102412" y="3079549"/>
            <a:ext cx="3226307" cy="4106814"/>
            <a:chOff x="587275" y="1119025"/>
            <a:chExt cx="811425" cy="1032875"/>
          </a:xfrm>
        </p:grpSpPr>
        <p:sp>
          <p:nvSpPr>
            <p:cNvPr id="781" name="Google Shape;781;p48"/>
            <p:cNvSpPr/>
            <p:nvPr/>
          </p:nvSpPr>
          <p:spPr>
            <a:xfrm>
              <a:off x="587550" y="1119325"/>
              <a:ext cx="811150" cy="1032575"/>
            </a:xfrm>
            <a:custGeom>
              <a:rect b="b" l="l" r="r" t="t"/>
              <a:pathLst>
                <a:path extrusionOk="0" h="41303" w="32446">
                  <a:moveTo>
                    <a:pt x="1" y="0"/>
                  </a:moveTo>
                  <a:lnTo>
                    <a:pt x="1" y="41303"/>
                  </a:lnTo>
                  <a:lnTo>
                    <a:pt x="32445" y="41303"/>
                  </a:lnTo>
                  <a:lnTo>
                    <a:pt x="3244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8"/>
            <p:cNvSpPr/>
            <p:nvPr/>
          </p:nvSpPr>
          <p:spPr>
            <a:xfrm>
              <a:off x="587275" y="1119025"/>
              <a:ext cx="811125" cy="53600"/>
            </a:xfrm>
            <a:custGeom>
              <a:rect b="b" l="l" r="r" t="t"/>
              <a:pathLst>
                <a:path extrusionOk="0" h="2144" w="32445">
                  <a:moveTo>
                    <a:pt x="0" y="0"/>
                  </a:moveTo>
                  <a:lnTo>
                    <a:pt x="0" y="2143"/>
                  </a:lnTo>
                  <a:lnTo>
                    <a:pt x="32445" y="2143"/>
                  </a:lnTo>
                  <a:lnTo>
                    <a:pt x="32445"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8"/>
            <p:cNvSpPr/>
            <p:nvPr/>
          </p:nvSpPr>
          <p:spPr>
            <a:xfrm>
              <a:off x="1355525" y="1136275"/>
              <a:ext cx="22925" cy="22950"/>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8"/>
            <p:cNvSpPr/>
            <p:nvPr/>
          </p:nvSpPr>
          <p:spPr>
            <a:xfrm>
              <a:off x="1316525" y="1136275"/>
              <a:ext cx="22950" cy="22950"/>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8"/>
            <p:cNvSpPr/>
            <p:nvPr/>
          </p:nvSpPr>
          <p:spPr>
            <a:xfrm>
              <a:off x="1277225" y="1136275"/>
              <a:ext cx="23250" cy="22950"/>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8"/>
            <p:cNvSpPr/>
            <p:nvPr/>
          </p:nvSpPr>
          <p:spPr>
            <a:xfrm>
              <a:off x="690850" y="1995325"/>
              <a:ext cx="35150" cy="31575"/>
            </a:xfrm>
            <a:custGeom>
              <a:rect b="b" l="l" r="r" t="t"/>
              <a:pathLst>
                <a:path extrusionOk="0" h="1263" w="1406">
                  <a:moveTo>
                    <a:pt x="0" y="0"/>
                  </a:moveTo>
                  <a:lnTo>
                    <a:pt x="0" y="1262"/>
                  </a:lnTo>
                  <a:lnTo>
                    <a:pt x="1405" y="1262"/>
                  </a:lnTo>
                  <a:lnTo>
                    <a:pt x="14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8"/>
            <p:cNvSpPr/>
            <p:nvPr/>
          </p:nvSpPr>
          <p:spPr>
            <a:xfrm>
              <a:off x="708400" y="1369950"/>
              <a:ext cx="282500" cy="382200"/>
            </a:xfrm>
            <a:custGeom>
              <a:rect b="b" l="l" r="r" t="t"/>
              <a:pathLst>
                <a:path extrusionOk="0" h="15288" w="11300">
                  <a:moveTo>
                    <a:pt x="11288" y="0"/>
                  </a:moveTo>
                  <a:cubicBezTo>
                    <a:pt x="5049" y="0"/>
                    <a:pt x="1" y="5036"/>
                    <a:pt x="1" y="11275"/>
                  </a:cubicBezTo>
                  <a:cubicBezTo>
                    <a:pt x="1" y="12692"/>
                    <a:pt x="263" y="14038"/>
                    <a:pt x="739" y="15288"/>
                  </a:cubicBezTo>
                  <a:lnTo>
                    <a:pt x="11300" y="11275"/>
                  </a:lnTo>
                  <a:lnTo>
                    <a:pt x="1130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8"/>
            <p:cNvSpPr/>
            <p:nvPr/>
          </p:nvSpPr>
          <p:spPr>
            <a:xfrm>
              <a:off x="990600" y="1369350"/>
              <a:ext cx="271775" cy="282200"/>
            </a:xfrm>
            <a:custGeom>
              <a:rect b="b" l="l" r="r" t="t"/>
              <a:pathLst>
                <a:path extrusionOk="0" h="11288" w="10871">
                  <a:moveTo>
                    <a:pt x="0" y="0"/>
                  </a:moveTo>
                  <a:lnTo>
                    <a:pt x="0" y="11287"/>
                  </a:lnTo>
                  <a:lnTo>
                    <a:pt x="10870" y="8311"/>
                  </a:lnTo>
                  <a:cubicBezTo>
                    <a:pt x="9561" y="3536"/>
                    <a:pt x="5191" y="0"/>
                    <a:pt x="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8"/>
            <p:cNvSpPr/>
            <p:nvPr/>
          </p:nvSpPr>
          <p:spPr>
            <a:xfrm>
              <a:off x="990600" y="1577100"/>
              <a:ext cx="281900" cy="205425"/>
            </a:xfrm>
            <a:custGeom>
              <a:rect b="b" l="l" r="r" t="t"/>
              <a:pathLst>
                <a:path extrusionOk="0" h="8217" w="11276">
                  <a:moveTo>
                    <a:pt x="10870" y="1"/>
                  </a:moveTo>
                  <a:lnTo>
                    <a:pt x="0" y="2989"/>
                  </a:lnTo>
                  <a:lnTo>
                    <a:pt x="9989" y="8216"/>
                  </a:lnTo>
                  <a:cubicBezTo>
                    <a:pt x="10811" y="6656"/>
                    <a:pt x="11275" y="4882"/>
                    <a:pt x="11275" y="2989"/>
                  </a:cubicBezTo>
                  <a:cubicBezTo>
                    <a:pt x="11275" y="1965"/>
                    <a:pt x="11132" y="953"/>
                    <a:pt x="10870"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8"/>
            <p:cNvSpPr/>
            <p:nvPr/>
          </p:nvSpPr>
          <p:spPr>
            <a:xfrm>
              <a:off x="726575" y="1651825"/>
              <a:ext cx="513775" cy="282200"/>
            </a:xfrm>
            <a:custGeom>
              <a:rect b="b" l="l" r="r" t="t"/>
              <a:pathLst>
                <a:path extrusionOk="0" h="11288" w="20551">
                  <a:moveTo>
                    <a:pt x="10561" y="0"/>
                  </a:moveTo>
                  <a:lnTo>
                    <a:pt x="0" y="4025"/>
                  </a:lnTo>
                  <a:cubicBezTo>
                    <a:pt x="1619" y="8263"/>
                    <a:pt x="5739" y="11287"/>
                    <a:pt x="10561" y="11287"/>
                  </a:cubicBezTo>
                  <a:cubicBezTo>
                    <a:pt x="14895" y="11287"/>
                    <a:pt x="18669" y="8823"/>
                    <a:pt x="20550" y="5227"/>
                  </a:cubicBezTo>
                  <a:lnTo>
                    <a:pt x="10561"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8"/>
            <p:cNvSpPr/>
            <p:nvPr/>
          </p:nvSpPr>
          <p:spPr>
            <a:xfrm>
              <a:off x="846825" y="1520850"/>
              <a:ext cx="287550" cy="261975"/>
            </a:xfrm>
            <a:custGeom>
              <a:rect b="b" l="l" r="r" t="t"/>
              <a:pathLst>
                <a:path extrusionOk="0" h="10479" w="11502">
                  <a:moveTo>
                    <a:pt x="5745" y="1"/>
                  </a:moveTo>
                  <a:cubicBezTo>
                    <a:pt x="4403" y="1"/>
                    <a:pt x="3060" y="513"/>
                    <a:pt x="2036" y="1537"/>
                  </a:cubicBezTo>
                  <a:cubicBezTo>
                    <a:pt x="0" y="3572"/>
                    <a:pt x="0" y="6894"/>
                    <a:pt x="2036" y="8942"/>
                  </a:cubicBezTo>
                  <a:cubicBezTo>
                    <a:pt x="3060" y="9966"/>
                    <a:pt x="4403" y="10478"/>
                    <a:pt x="5745" y="10478"/>
                  </a:cubicBezTo>
                  <a:cubicBezTo>
                    <a:pt x="7087" y="10478"/>
                    <a:pt x="8430" y="9966"/>
                    <a:pt x="9454" y="8942"/>
                  </a:cubicBezTo>
                  <a:cubicBezTo>
                    <a:pt x="11502" y="6894"/>
                    <a:pt x="11502" y="3572"/>
                    <a:pt x="9454" y="1537"/>
                  </a:cubicBezTo>
                  <a:cubicBezTo>
                    <a:pt x="8430" y="513"/>
                    <a:pt x="7087" y="1"/>
                    <a:pt x="5745"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8"/>
            <p:cNvSpPr/>
            <p:nvPr/>
          </p:nvSpPr>
          <p:spPr>
            <a:xfrm>
              <a:off x="1052500" y="1995325"/>
              <a:ext cx="35150" cy="31575"/>
            </a:xfrm>
            <a:custGeom>
              <a:rect b="b" l="l" r="r" t="t"/>
              <a:pathLst>
                <a:path extrusionOk="0" h="1263" w="1406">
                  <a:moveTo>
                    <a:pt x="1" y="0"/>
                  </a:moveTo>
                  <a:lnTo>
                    <a:pt x="1" y="1262"/>
                  </a:lnTo>
                  <a:lnTo>
                    <a:pt x="1405" y="1262"/>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8"/>
            <p:cNvSpPr/>
            <p:nvPr/>
          </p:nvSpPr>
          <p:spPr>
            <a:xfrm>
              <a:off x="1052500" y="2051275"/>
              <a:ext cx="35150" cy="31875"/>
            </a:xfrm>
            <a:custGeom>
              <a:rect b="b" l="l" r="r" t="t"/>
              <a:pathLst>
                <a:path extrusionOk="0" h="1275" w="1406">
                  <a:moveTo>
                    <a:pt x="1" y="0"/>
                  </a:moveTo>
                  <a:lnTo>
                    <a:pt x="1" y="1274"/>
                  </a:lnTo>
                  <a:lnTo>
                    <a:pt x="1405" y="1274"/>
                  </a:lnTo>
                  <a:lnTo>
                    <a:pt x="1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8"/>
            <p:cNvSpPr/>
            <p:nvPr/>
          </p:nvSpPr>
          <p:spPr>
            <a:xfrm>
              <a:off x="690850" y="2051275"/>
              <a:ext cx="35150" cy="31875"/>
            </a:xfrm>
            <a:custGeom>
              <a:rect b="b" l="l" r="r" t="t"/>
              <a:pathLst>
                <a:path extrusionOk="0" h="1275" w="1406">
                  <a:moveTo>
                    <a:pt x="0" y="0"/>
                  </a:moveTo>
                  <a:lnTo>
                    <a:pt x="0" y="1274"/>
                  </a:lnTo>
                  <a:lnTo>
                    <a:pt x="1405" y="1274"/>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8"/>
            <p:cNvSpPr/>
            <p:nvPr/>
          </p:nvSpPr>
          <p:spPr>
            <a:xfrm>
              <a:off x="821825" y="1246425"/>
              <a:ext cx="342925" cy="11025"/>
            </a:xfrm>
            <a:custGeom>
              <a:rect b="b" l="l" r="r" t="t"/>
              <a:pathLst>
                <a:path extrusionOk="0" h="441" w="13717">
                  <a:moveTo>
                    <a:pt x="226" y="0"/>
                  </a:moveTo>
                  <a:cubicBezTo>
                    <a:pt x="107" y="0"/>
                    <a:pt x="0" y="95"/>
                    <a:pt x="0" y="214"/>
                  </a:cubicBezTo>
                  <a:cubicBezTo>
                    <a:pt x="0" y="333"/>
                    <a:pt x="107" y="441"/>
                    <a:pt x="226" y="441"/>
                  </a:cubicBezTo>
                  <a:lnTo>
                    <a:pt x="13490" y="441"/>
                  </a:lnTo>
                  <a:cubicBezTo>
                    <a:pt x="13609" y="441"/>
                    <a:pt x="13716" y="333"/>
                    <a:pt x="13716" y="214"/>
                  </a:cubicBezTo>
                  <a:cubicBezTo>
                    <a:pt x="13716" y="95"/>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8"/>
            <p:cNvSpPr/>
            <p:nvPr/>
          </p:nvSpPr>
          <p:spPr>
            <a:xfrm>
              <a:off x="821825" y="1296425"/>
              <a:ext cx="342925" cy="11325"/>
            </a:xfrm>
            <a:custGeom>
              <a:rect b="b" l="l" r="r" t="t"/>
              <a:pathLst>
                <a:path extrusionOk="0" h="453" w="13717">
                  <a:moveTo>
                    <a:pt x="226" y="0"/>
                  </a:moveTo>
                  <a:cubicBezTo>
                    <a:pt x="107" y="0"/>
                    <a:pt x="0" y="107"/>
                    <a:pt x="0" y="227"/>
                  </a:cubicBezTo>
                  <a:cubicBezTo>
                    <a:pt x="0" y="346"/>
                    <a:pt x="107" y="453"/>
                    <a:pt x="226" y="453"/>
                  </a:cubicBezTo>
                  <a:lnTo>
                    <a:pt x="13490" y="453"/>
                  </a:lnTo>
                  <a:cubicBezTo>
                    <a:pt x="13609" y="453"/>
                    <a:pt x="13716" y="346"/>
                    <a:pt x="13716" y="227"/>
                  </a:cubicBezTo>
                  <a:cubicBezTo>
                    <a:pt x="13716" y="107"/>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8"/>
            <p:cNvSpPr/>
            <p:nvPr/>
          </p:nvSpPr>
          <p:spPr>
            <a:xfrm>
              <a:off x="754850" y="2005150"/>
              <a:ext cx="186650" cy="11325"/>
            </a:xfrm>
            <a:custGeom>
              <a:rect b="b" l="l" r="r" t="t"/>
              <a:pathLst>
                <a:path extrusionOk="0" h="453" w="7466">
                  <a:moveTo>
                    <a:pt x="226" y="0"/>
                  </a:moveTo>
                  <a:cubicBezTo>
                    <a:pt x="107" y="0"/>
                    <a:pt x="0" y="107"/>
                    <a:pt x="0" y="226"/>
                  </a:cubicBezTo>
                  <a:cubicBezTo>
                    <a:pt x="0" y="345"/>
                    <a:pt x="107" y="452"/>
                    <a:pt x="226" y="452"/>
                  </a:cubicBezTo>
                  <a:lnTo>
                    <a:pt x="7239" y="452"/>
                  </a:lnTo>
                  <a:cubicBezTo>
                    <a:pt x="7358" y="452"/>
                    <a:pt x="7465" y="345"/>
                    <a:pt x="7465" y="226"/>
                  </a:cubicBezTo>
                  <a:cubicBezTo>
                    <a:pt x="7465" y="107"/>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8"/>
            <p:cNvSpPr/>
            <p:nvPr/>
          </p:nvSpPr>
          <p:spPr>
            <a:xfrm>
              <a:off x="754850" y="2061100"/>
              <a:ext cx="186650" cy="11325"/>
            </a:xfrm>
            <a:custGeom>
              <a:rect b="b" l="l" r="r" t="t"/>
              <a:pathLst>
                <a:path extrusionOk="0" h="453" w="7466">
                  <a:moveTo>
                    <a:pt x="226" y="0"/>
                  </a:moveTo>
                  <a:cubicBezTo>
                    <a:pt x="107" y="0"/>
                    <a:pt x="0" y="108"/>
                    <a:pt x="0" y="227"/>
                  </a:cubicBezTo>
                  <a:cubicBezTo>
                    <a:pt x="0" y="346"/>
                    <a:pt x="107" y="453"/>
                    <a:pt x="226" y="453"/>
                  </a:cubicBezTo>
                  <a:lnTo>
                    <a:pt x="7239" y="453"/>
                  </a:lnTo>
                  <a:cubicBezTo>
                    <a:pt x="7358" y="453"/>
                    <a:pt x="7465" y="346"/>
                    <a:pt x="7465" y="227"/>
                  </a:cubicBezTo>
                  <a:cubicBezTo>
                    <a:pt x="7465" y="108"/>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8"/>
            <p:cNvSpPr/>
            <p:nvPr/>
          </p:nvSpPr>
          <p:spPr>
            <a:xfrm>
              <a:off x="1117675" y="2005150"/>
              <a:ext cx="186375" cy="11325"/>
            </a:xfrm>
            <a:custGeom>
              <a:rect b="b" l="l" r="r" t="t"/>
              <a:pathLst>
                <a:path extrusionOk="0" h="453" w="7455">
                  <a:moveTo>
                    <a:pt x="227" y="0"/>
                  </a:moveTo>
                  <a:cubicBezTo>
                    <a:pt x="108" y="0"/>
                    <a:pt x="1" y="107"/>
                    <a:pt x="1" y="226"/>
                  </a:cubicBezTo>
                  <a:cubicBezTo>
                    <a:pt x="1" y="345"/>
                    <a:pt x="108" y="452"/>
                    <a:pt x="227" y="452"/>
                  </a:cubicBezTo>
                  <a:lnTo>
                    <a:pt x="7240" y="452"/>
                  </a:lnTo>
                  <a:cubicBezTo>
                    <a:pt x="7359" y="452"/>
                    <a:pt x="7454" y="345"/>
                    <a:pt x="7454" y="226"/>
                  </a:cubicBezTo>
                  <a:cubicBezTo>
                    <a:pt x="7454" y="107"/>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8"/>
            <p:cNvSpPr/>
            <p:nvPr/>
          </p:nvSpPr>
          <p:spPr>
            <a:xfrm>
              <a:off x="1117675" y="2061100"/>
              <a:ext cx="186375" cy="11325"/>
            </a:xfrm>
            <a:custGeom>
              <a:rect b="b" l="l" r="r" t="t"/>
              <a:pathLst>
                <a:path extrusionOk="0" h="453" w="7455">
                  <a:moveTo>
                    <a:pt x="227" y="0"/>
                  </a:moveTo>
                  <a:cubicBezTo>
                    <a:pt x="108" y="0"/>
                    <a:pt x="1" y="108"/>
                    <a:pt x="1" y="227"/>
                  </a:cubicBezTo>
                  <a:cubicBezTo>
                    <a:pt x="1" y="346"/>
                    <a:pt x="108" y="453"/>
                    <a:pt x="227" y="453"/>
                  </a:cubicBezTo>
                  <a:lnTo>
                    <a:pt x="7240" y="453"/>
                  </a:lnTo>
                  <a:cubicBezTo>
                    <a:pt x="7359" y="453"/>
                    <a:pt x="7454" y="346"/>
                    <a:pt x="7454" y="227"/>
                  </a:cubicBezTo>
                  <a:cubicBezTo>
                    <a:pt x="7454" y="108"/>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 name="Google Shape;801;p48"/>
          <p:cNvSpPr/>
          <p:nvPr/>
        </p:nvSpPr>
        <p:spPr>
          <a:xfrm>
            <a:off x="8023559" y="368044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8"/>
          <p:cNvSpPr/>
          <p:nvPr/>
        </p:nvSpPr>
        <p:spPr>
          <a:xfrm>
            <a:off x="8023559" y="473814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sp>
        <p:nvSpPr>
          <p:cNvPr id="807" name="Google Shape;807;p49"/>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strategies</a:t>
            </a:r>
            <a:endParaRPr/>
          </a:p>
        </p:txBody>
      </p:sp>
      <p:sp>
        <p:nvSpPr>
          <p:cNvPr id="808" name="Google Shape;808;p49"/>
          <p:cNvSpPr txBox="1"/>
          <p:nvPr>
            <p:ph idx="2" type="title"/>
          </p:nvPr>
        </p:nvSpPr>
        <p:spPr>
          <a:xfrm>
            <a:off x="875925" y="3558951"/>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809" name="Google Shape;809;p49"/>
          <p:cNvSpPr txBox="1"/>
          <p:nvPr>
            <p:ph idx="1" type="subTitle"/>
          </p:nvPr>
        </p:nvSpPr>
        <p:spPr>
          <a:xfrm>
            <a:off x="875925" y="3988500"/>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810" name="Google Shape;810;p49"/>
          <p:cNvSpPr txBox="1"/>
          <p:nvPr>
            <p:ph idx="3" type="title"/>
          </p:nvPr>
        </p:nvSpPr>
        <p:spPr>
          <a:xfrm>
            <a:off x="3531835" y="3558950"/>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811" name="Google Shape;811;p49"/>
          <p:cNvSpPr txBox="1"/>
          <p:nvPr>
            <p:ph idx="4" type="subTitle"/>
          </p:nvPr>
        </p:nvSpPr>
        <p:spPr>
          <a:xfrm>
            <a:off x="3531826" y="3988500"/>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composed of hydrogen and helium</a:t>
            </a:r>
            <a:endParaRPr/>
          </a:p>
        </p:txBody>
      </p:sp>
      <p:sp>
        <p:nvSpPr>
          <p:cNvPr id="812" name="Google Shape;812;p49"/>
          <p:cNvSpPr txBox="1"/>
          <p:nvPr>
            <p:ph idx="5" type="title"/>
          </p:nvPr>
        </p:nvSpPr>
        <p:spPr>
          <a:xfrm>
            <a:off x="6187825" y="3558950"/>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813" name="Google Shape;813;p49"/>
          <p:cNvSpPr txBox="1"/>
          <p:nvPr>
            <p:ph idx="6" type="subTitle"/>
          </p:nvPr>
        </p:nvSpPr>
        <p:spPr>
          <a:xfrm>
            <a:off x="6187825" y="3988500"/>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farthest planet from the Sun</a:t>
            </a:r>
            <a:endParaRPr/>
          </a:p>
        </p:txBody>
      </p:sp>
      <p:sp>
        <p:nvSpPr>
          <p:cNvPr id="814" name="Google Shape;814;p49"/>
          <p:cNvSpPr txBox="1"/>
          <p:nvPr>
            <p:ph idx="7" type="title"/>
          </p:nvPr>
        </p:nvSpPr>
        <p:spPr>
          <a:xfrm>
            <a:off x="875925" y="1841575"/>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815" name="Google Shape;815;p49"/>
          <p:cNvSpPr txBox="1"/>
          <p:nvPr>
            <p:ph idx="8" type="subTitle"/>
          </p:nvPr>
        </p:nvSpPr>
        <p:spPr>
          <a:xfrm>
            <a:off x="875925" y="2271124"/>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816" name="Google Shape;816;p49"/>
          <p:cNvSpPr txBox="1"/>
          <p:nvPr>
            <p:ph idx="9" type="title"/>
          </p:nvPr>
        </p:nvSpPr>
        <p:spPr>
          <a:xfrm>
            <a:off x="3531835" y="1841575"/>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817" name="Google Shape;817;p49"/>
          <p:cNvSpPr txBox="1"/>
          <p:nvPr>
            <p:ph idx="13" type="subTitle"/>
          </p:nvPr>
        </p:nvSpPr>
        <p:spPr>
          <a:xfrm>
            <a:off x="3531826" y="2271125"/>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818" name="Google Shape;818;p49"/>
          <p:cNvSpPr txBox="1"/>
          <p:nvPr>
            <p:ph idx="14" type="title"/>
          </p:nvPr>
        </p:nvSpPr>
        <p:spPr>
          <a:xfrm>
            <a:off x="6187825" y="1841575"/>
            <a:ext cx="2080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819" name="Google Shape;819;p49"/>
          <p:cNvSpPr txBox="1"/>
          <p:nvPr>
            <p:ph idx="15" type="subTitle"/>
          </p:nvPr>
        </p:nvSpPr>
        <p:spPr>
          <a:xfrm>
            <a:off x="6187825" y="2271125"/>
            <a:ext cx="2080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820" name="Google Shape;820;p49"/>
          <p:cNvSpPr/>
          <p:nvPr/>
        </p:nvSpPr>
        <p:spPr>
          <a:xfrm>
            <a:off x="1579371" y="1312417"/>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9"/>
          <p:cNvSpPr/>
          <p:nvPr/>
        </p:nvSpPr>
        <p:spPr>
          <a:xfrm>
            <a:off x="4235281" y="1312417"/>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9"/>
          <p:cNvSpPr/>
          <p:nvPr/>
        </p:nvSpPr>
        <p:spPr>
          <a:xfrm>
            <a:off x="6891271" y="1312417"/>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9"/>
          <p:cNvSpPr/>
          <p:nvPr/>
        </p:nvSpPr>
        <p:spPr>
          <a:xfrm>
            <a:off x="1579371" y="3029792"/>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9"/>
          <p:cNvSpPr/>
          <p:nvPr/>
        </p:nvSpPr>
        <p:spPr>
          <a:xfrm>
            <a:off x="4235281" y="3029792"/>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9"/>
          <p:cNvSpPr/>
          <p:nvPr/>
        </p:nvSpPr>
        <p:spPr>
          <a:xfrm>
            <a:off x="6891271" y="3029792"/>
            <a:ext cx="673608" cy="52768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9"/>
          <p:cNvSpPr/>
          <p:nvPr/>
        </p:nvSpPr>
        <p:spPr>
          <a:xfrm>
            <a:off x="1772762" y="1457282"/>
            <a:ext cx="286825" cy="286157"/>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 name="Google Shape;827;p49"/>
          <p:cNvGrpSpPr/>
          <p:nvPr/>
        </p:nvGrpSpPr>
        <p:grpSpPr>
          <a:xfrm>
            <a:off x="4428689" y="3176930"/>
            <a:ext cx="286793" cy="286825"/>
            <a:chOff x="-65145700" y="3727425"/>
            <a:chExt cx="317425" cy="317425"/>
          </a:xfrm>
        </p:grpSpPr>
        <p:sp>
          <p:nvSpPr>
            <p:cNvPr id="828" name="Google Shape;828;p4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 name="Google Shape;830;p49"/>
          <p:cNvSpPr/>
          <p:nvPr/>
        </p:nvSpPr>
        <p:spPr>
          <a:xfrm>
            <a:off x="7084668" y="1456942"/>
            <a:ext cx="286813" cy="286835"/>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9"/>
          <p:cNvSpPr/>
          <p:nvPr/>
        </p:nvSpPr>
        <p:spPr>
          <a:xfrm>
            <a:off x="1772778" y="3177657"/>
            <a:ext cx="286793" cy="285370"/>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9"/>
          <p:cNvSpPr/>
          <p:nvPr/>
        </p:nvSpPr>
        <p:spPr>
          <a:xfrm>
            <a:off x="7084660" y="3208317"/>
            <a:ext cx="286831" cy="224052"/>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 name="Google Shape;833;p49"/>
          <p:cNvGrpSpPr/>
          <p:nvPr/>
        </p:nvGrpSpPr>
        <p:grpSpPr>
          <a:xfrm>
            <a:off x="4428689" y="1462550"/>
            <a:ext cx="286792" cy="275619"/>
            <a:chOff x="-62890750" y="3747425"/>
            <a:chExt cx="330825" cy="317900"/>
          </a:xfrm>
        </p:grpSpPr>
        <p:sp>
          <p:nvSpPr>
            <p:cNvPr id="834" name="Google Shape;834;p4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49"/>
          <p:cNvGrpSpPr/>
          <p:nvPr/>
        </p:nvGrpSpPr>
        <p:grpSpPr>
          <a:xfrm rot="-1501691">
            <a:off x="2898733" y="1339945"/>
            <a:ext cx="612354" cy="841129"/>
            <a:chOff x="2890500" y="1457768"/>
            <a:chExt cx="587582" cy="807032"/>
          </a:xfrm>
        </p:grpSpPr>
        <p:sp>
          <p:nvSpPr>
            <p:cNvPr id="849" name="Google Shape;849;p49"/>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9"/>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49"/>
          <p:cNvGrpSpPr/>
          <p:nvPr/>
        </p:nvGrpSpPr>
        <p:grpSpPr>
          <a:xfrm rot="1093371">
            <a:off x="5728465" y="3017039"/>
            <a:ext cx="612359" cy="841139"/>
            <a:chOff x="2890500" y="1457768"/>
            <a:chExt cx="587582" cy="807032"/>
          </a:xfrm>
        </p:grpSpPr>
        <p:sp>
          <p:nvSpPr>
            <p:cNvPr id="852" name="Google Shape;852;p49"/>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9"/>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 name="Shape 857"/>
        <p:cNvGrpSpPr/>
        <p:nvPr/>
      </p:nvGrpSpPr>
      <p:grpSpPr>
        <a:xfrm>
          <a:off x="0" y="0"/>
          <a:ext cx="0" cy="0"/>
          <a:chOff x="0" y="0"/>
          <a:chExt cx="0" cy="0"/>
        </a:xfrm>
      </p:grpSpPr>
      <p:sp>
        <p:nvSpPr>
          <p:cNvPr id="858" name="Google Shape;858;p50"/>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Tasks</a:t>
            </a:r>
            <a:endParaRPr/>
          </a:p>
        </p:txBody>
      </p:sp>
      <p:graphicFrame>
        <p:nvGraphicFramePr>
          <p:cNvPr id="859" name="Google Shape;859;p50"/>
          <p:cNvGraphicFramePr/>
          <p:nvPr/>
        </p:nvGraphicFramePr>
        <p:xfrm>
          <a:off x="713400" y="1383088"/>
          <a:ext cx="3000000" cy="3000000"/>
        </p:xfrm>
        <a:graphic>
          <a:graphicData uri="http://schemas.openxmlformats.org/drawingml/2006/table">
            <a:tbl>
              <a:tblPr>
                <a:noFill/>
                <a:tableStyleId>{A98A4869-CB2D-457E-9433-D9CA5F4B03A7}</a:tableStyleId>
              </a:tblPr>
              <a:tblGrid>
                <a:gridCol w="2320550"/>
                <a:gridCol w="1798975"/>
                <a:gridCol w="1798975"/>
                <a:gridCol w="1798975"/>
              </a:tblGrid>
              <a:tr h="681500">
                <a:tc>
                  <a:txBody>
                    <a:bodyPr/>
                    <a:lstStyle/>
                    <a:p>
                      <a:pPr indent="0" lvl="0" marL="0" rtl="0" algn="ctr">
                        <a:spcBef>
                          <a:spcPts val="0"/>
                        </a:spcBef>
                        <a:spcAft>
                          <a:spcPts val="0"/>
                        </a:spcAft>
                        <a:buNone/>
                      </a:pPr>
                      <a:r>
                        <a:rPr b="1" lang="en" sz="2400">
                          <a:solidFill>
                            <a:schemeClr val="dk1"/>
                          </a:solidFill>
                          <a:latin typeface="Ruda"/>
                          <a:ea typeface="Ruda"/>
                          <a:cs typeface="Ruda"/>
                          <a:sym typeface="Ruda"/>
                        </a:rPr>
                        <a:t>Task</a:t>
                      </a:r>
                      <a:endParaRPr b="1">
                        <a:solidFill>
                          <a:schemeClr val="dk1"/>
                        </a:solidFill>
                        <a:latin typeface="Ruda"/>
                        <a:ea typeface="Ruda"/>
                        <a:cs typeface="Ruda"/>
                        <a:sym typeface="Rud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Ruda"/>
                          <a:ea typeface="Ruda"/>
                          <a:cs typeface="Ruda"/>
                          <a:sym typeface="Ruda"/>
                        </a:rPr>
                        <a:t>To do</a:t>
                      </a:r>
                      <a:endParaRPr b="1">
                        <a:solidFill>
                          <a:schemeClr val="dk1"/>
                        </a:solidFill>
                        <a:latin typeface="Ruda"/>
                        <a:ea typeface="Ruda"/>
                        <a:cs typeface="Ruda"/>
                        <a:sym typeface="Rud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Ruda"/>
                          <a:ea typeface="Ruda"/>
                          <a:cs typeface="Ruda"/>
                          <a:sym typeface="Ruda"/>
                        </a:rPr>
                        <a:t>Doing</a:t>
                      </a:r>
                      <a:endParaRPr b="1">
                        <a:solidFill>
                          <a:schemeClr val="dk1"/>
                        </a:solidFill>
                        <a:latin typeface="Ruda"/>
                        <a:ea typeface="Ruda"/>
                        <a:cs typeface="Ruda"/>
                        <a:sym typeface="Rud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Ruda"/>
                          <a:ea typeface="Ruda"/>
                          <a:cs typeface="Ruda"/>
                          <a:sym typeface="Ruda"/>
                        </a:rPr>
                        <a:t>Done</a:t>
                      </a:r>
                      <a:endParaRPr b="1">
                        <a:solidFill>
                          <a:schemeClr val="dk1"/>
                        </a:solidFill>
                        <a:latin typeface="Ruda"/>
                        <a:ea typeface="Ruda"/>
                        <a:cs typeface="Ruda"/>
                        <a:sym typeface="Ruda"/>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757250">
                <a:tc>
                  <a:txBody>
                    <a:bodyPr/>
                    <a:lstStyle/>
                    <a:p>
                      <a:pPr indent="0" lvl="0" marL="0" rtl="0" algn="l">
                        <a:spcBef>
                          <a:spcPts val="0"/>
                        </a:spcBef>
                        <a:spcAft>
                          <a:spcPts val="0"/>
                        </a:spcAft>
                        <a:buNone/>
                      </a:pPr>
                      <a:r>
                        <a:rPr lang="en">
                          <a:solidFill>
                            <a:schemeClr val="dk1"/>
                          </a:solidFill>
                          <a:latin typeface="Ubuntu"/>
                          <a:ea typeface="Ubuntu"/>
                          <a:cs typeface="Ubuntu"/>
                          <a:sym typeface="Ubuntu"/>
                        </a:rPr>
                        <a:t>Mercury the closest planet to the Sun</a:t>
                      </a:r>
                      <a:endParaRPr>
                        <a:solidFill>
                          <a:schemeClr val="dk1"/>
                        </a:solidFill>
                        <a:latin typeface="Ubuntu"/>
                        <a:ea typeface="Ubuntu"/>
                        <a:cs typeface="Ubuntu"/>
                        <a:sym typeface="Ubuntu"/>
                      </a:endParaRPr>
                    </a:p>
                  </a:txBody>
                  <a:tcPr marT="91425" marB="91425"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757250">
                <a:tc>
                  <a:txBody>
                    <a:bodyPr/>
                    <a:lstStyle/>
                    <a:p>
                      <a:pPr indent="0" lvl="0" marL="0" rtl="0" algn="l">
                        <a:spcBef>
                          <a:spcPts val="0"/>
                        </a:spcBef>
                        <a:spcAft>
                          <a:spcPts val="0"/>
                        </a:spcAft>
                        <a:buNone/>
                      </a:pPr>
                      <a:r>
                        <a:rPr lang="en">
                          <a:solidFill>
                            <a:schemeClr val="dk1"/>
                          </a:solidFill>
                          <a:latin typeface="Ubuntu"/>
                          <a:ea typeface="Ubuntu"/>
                          <a:cs typeface="Ubuntu"/>
                          <a:sym typeface="Ubuntu"/>
                        </a:rPr>
                        <a:t>Venus has a beautiful name but it’s very hot</a:t>
                      </a:r>
                      <a:endParaRPr>
                        <a:solidFill>
                          <a:schemeClr val="dk1"/>
                        </a:solidFill>
                        <a:latin typeface="Ubuntu"/>
                        <a:ea typeface="Ubuntu"/>
                        <a:cs typeface="Ubuntu"/>
                        <a:sym typeface="Ubuntu"/>
                      </a:endParaRPr>
                    </a:p>
                  </a:txBody>
                  <a:tcPr marT="91425" marB="91425"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r h="757250">
                <a:tc>
                  <a:txBody>
                    <a:bodyPr/>
                    <a:lstStyle/>
                    <a:p>
                      <a:pPr indent="0" lvl="0" marL="0" rtl="0" algn="l">
                        <a:spcBef>
                          <a:spcPts val="0"/>
                        </a:spcBef>
                        <a:spcAft>
                          <a:spcPts val="0"/>
                        </a:spcAft>
                        <a:buNone/>
                      </a:pPr>
                      <a:r>
                        <a:rPr lang="en">
                          <a:solidFill>
                            <a:schemeClr val="dk1"/>
                          </a:solidFill>
                          <a:latin typeface="Ubuntu"/>
                          <a:ea typeface="Ubuntu"/>
                          <a:cs typeface="Ubuntu"/>
                          <a:sym typeface="Ubuntu"/>
                        </a:rPr>
                        <a:t>Jupiter is the biggest planet of all</a:t>
                      </a:r>
                      <a:endParaRPr>
                        <a:solidFill>
                          <a:schemeClr val="dk1"/>
                        </a:solidFill>
                        <a:latin typeface="Ubuntu"/>
                        <a:ea typeface="Ubuntu"/>
                        <a:cs typeface="Ubuntu"/>
                        <a:sym typeface="Ubuntu"/>
                      </a:endParaRPr>
                    </a:p>
                  </a:txBody>
                  <a:tcPr marT="91425" marB="91425" marR="182875" marL="18287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sp>
        <p:nvSpPr>
          <p:cNvPr id="860" name="Google Shape;860;p50"/>
          <p:cNvSpPr/>
          <p:nvPr/>
        </p:nvSpPr>
        <p:spPr>
          <a:xfrm>
            <a:off x="3692370" y="22455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3692370" y="300275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0"/>
          <p:cNvSpPr/>
          <p:nvPr/>
        </p:nvSpPr>
        <p:spPr>
          <a:xfrm>
            <a:off x="3692370" y="37600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0"/>
          <p:cNvSpPr/>
          <p:nvPr/>
        </p:nvSpPr>
        <p:spPr>
          <a:xfrm>
            <a:off x="5489895" y="22455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0"/>
          <p:cNvSpPr/>
          <p:nvPr/>
        </p:nvSpPr>
        <p:spPr>
          <a:xfrm>
            <a:off x="5489895" y="300275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0"/>
          <p:cNvSpPr/>
          <p:nvPr/>
        </p:nvSpPr>
        <p:spPr>
          <a:xfrm>
            <a:off x="5489895" y="37600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0"/>
          <p:cNvSpPr/>
          <p:nvPr/>
        </p:nvSpPr>
        <p:spPr>
          <a:xfrm>
            <a:off x="7287420" y="22455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0"/>
          <p:cNvSpPr/>
          <p:nvPr/>
        </p:nvSpPr>
        <p:spPr>
          <a:xfrm>
            <a:off x="7287420" y="300275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0"/>
          <p:cNvSpPr/>
          <p:nvPr/>
        </p:nvSpPr>
        <p:spPr>
          <a:xfrm>
            <a:off x="7287420" y="3760000"/>
            <a:ext cx="483649" cy="378909"/>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 name="Shape 872"/>
        <p:cNvGrpSpPr/>
        <p:nvPr/>
      </p:nvGrpSpPr>
      <p:grpSpPr>
        <a:xfrm>
          <a:off x="0" y="0"/>
          <a:ext cx="0" cy="0"/>
          <a:chOff x="0" y="0"/>
          <a:chExt cx="0" cy="0"/>
        </a:xfrm>
      </p:grpSpPr>
      <p:grpSp>
        <p:nvGrpSpPr>
          <p:cNvPr id="873" name="Google Shape;873;p51"/>
          <p:cNvGrpSpPr/>
          <p:nvPr/>
        </p:nvGrpSpPr>
        <p:grpSpPr>
          <a:xfrm>
            <a:off x="1640088" y="726096"/>
            <a:ext cx="5863814" cy="3691304"/>
            <a:chOff x="1640088" y="726096"/>
            <a:chExt cx="5863814" cy="3691304"/>
          </a:xfrm>
        </p:grpSpPr>
        <p:sp>
          <p:nvSpPr>
            <p:cNvPr id="874" name="Google Shape;874;p51"/>
            <p:cNvSpPr/>
            <p:nvPr/>
          </p:nvSpPr>
          <p:spPr>
            <a:xfrm>
              <a:off x="1640088" y="726096"/>
              <a:ext cx="5863814" cy="3691304"/>
            </a:xfrm>
            <a:custGeom>
              <a:rect b="b" l="l" r="r" t="t"/>
              <a:pathLst>
                <a:path extrusionOk="0" h="3776" w="32839">
                  <a:moveTo>
                    <a:pt x="1" y="1"/>
                  </a:moveTo>
                  <a:lnTo>
                    <a:pt x="1" y="3775"/>
                  </a:lnTo>
                  <a:lnTo>
                    <a:pt x="32838" y="3775"/>
                  </a:lnTo>
                  <a:lnTo>
                    <a:pt x="32838" y="1"/>
                  </a:lnTo>
                  <a:close/>
                </a:path>
              </a:pathLst>
            </a:custGeom>
            <a:solidFill>
              <a:srgbClr val="FFCD0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 name="Google Shape;875;p51"/>
            <p:cNvGrpSpPr/>
            <p:nvPr/>
          </p:nvGrpSpPr>
          <p:grpSpPr>
            <a:xfrm>
              <a:off x="6805167" y="905609"/>
              <a:ext cx="528203" cy="113090"/>
              <a:chOff x="8284467" y="301559"/>
              <a:chExt cx="528203" cy="113090"/>
            </a:xfrm>
          </p:grpSpPr>
          <p:sp>
            <p:nvSpPr>
              <p:cNvPr id="876" name="Google Shape;876;p51"/>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1"/>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1"/>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9" name="Google Shape;879;p51"/>
          <p:cNvSpPr txBox="1"/>
          <p:nvPr>
            <p:ph type="title"/>
          </p:nvPr>
        </p:nvSpPr>
        <p:spPr>
          <a:xfrm>
            <a:off x="2324000" y="1555800"/>
            <a:ext cx="4496100" cy="203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Awesome words</a:t>
            </a:r>
            <a:endParaRPr/>
          </a:p>
        </p:txBody>
      </p:sp>
      <p:sp>
        <p:nvSpPr>
          <p:cNvPr id="880" name="Google Shape;880;p51"/>
          <p:cNvSpPr/>
          <p:nvPr/>
        </p:nvSpPr>
        <p:spPr>
          <a:xfrm>
            <a:off x="1831884" y="31438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1"/>
          <p:cNvSpPr/>
          <p:nvPr/>
        </p:nvSpPr>
        <p:spPr>
          <a:xfrm>
            <a:off x="1831884" y="42015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1"/>
          <p:cNvSpPr/>
          <p:nvPr/>
        </p:nvSpPr>
        <p:spPr>
          <a:xfrm>
            <a:off x="455284" y="31438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1"/>
          <p:cNvSpPr/>
          <p:nvPr/>
        </p:nvSpPr>
        <p:spPr>
          <a:xfrm>
            <a:off x="455284" y="42015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 name="Google Shape;884;p51"/>
          <p:cNvGrpSpPr/>
          <p:nvPr/>
        </p:nvGrpSpPr>
        <p:grpSpPr>
          <a:xfrm>
            <a:off x="7041713" y="1294307"/>
            <a:ext cx="3254985" cy="789630"/>
            <a:chOff x="3489125" y="1365775"/>
            <a:chExt cx="820950" cy="199150"/>
          </a:xfrm>
        </p:grpSpPr>
        <p:sp>
          <p:nvSpPr>
            <p:cNvPr id="885" name="Google Shape;885;p51"/>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dk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1"/>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1"/>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51"/>
          <p:cNvSpPr/>
          <p:nvPr/>
        </p:nvSpPr>
        <p:spPr>
          <a:xfrm rot="-2700000">
            <a:off x="6792991" y="37233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51"/>
          <p:cNvGrpSpPr/>
          <p:nvPr/>
        </p:nvGrpSpPr>
        <p:grpSpPr>
          <a:xfrm>
            <a:off x="1066945" y="1361957"/>
            <a:ext cx="872383" cy="1198281"/>
            <a:chOff x="2890500" y="1457768"/>
            <a:chExt cx="587582" cy="807032"/>
          </a:xfrm>
        </p:grpSpPr>
        <p:sp>
          <p:nvSpPr>
            <p:cNvPr id="890" name="Google Shape;890;p51"/>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1"/>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1"/>
          <p:cNvGrpSpPr/>
          <p:nvPr/>
        </p:nvGrpSpPr>
        <p:grpSpPr>
          <a:xfrm>
            <a:off x="7826164" y="3219107"/>
            <a:ext cx="872383" cy="1198281"/>
            <a:chOff x="2890500" y="1457768"/>
            <a:chExt cx="587582" cy="807032"/>
          </a:xfrm>
        </p:grpSpPr>
        <p:sp>
          <p:nvSpPr>
            <p:cNvPr id="893" name="Google Shape;893;p51"/>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1"/>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8" name="Shape 898"/>
        <p:cNvGrpSpPr/>
        <p:nvPr/>
      </p:nvGrpSpPr>
      <p:grpSpPr>
        <a:xfrm>
          <a:off x="0" y="0"/>
          <a:ext cx="0" cy="0"/>
          <a:chOff x="0" y="0"/>
          <a:chExt cx="0" cy="0"/>
        </a:xfrm>
      </p:grpSpPr>
      <p:grpSp>
        <p:nvGrpSpPr>
          <p:cNvPr id="899" name="Google Shape;899;p52"/>
          <p:cNvGrpSpPr/>
          <p:nvPr/>
        </p:nvGrpSpPr>
        <p:grpSpPr>
          <a:xfrm rot="773429">
            <a:off x="7918357" y="-240673"/>
            <a:ext cx="872333" cy="1198289"/>
            <a:chOff x="2890500" y="1457768"/>
            <a:chExt cx="587582" cy="807032"/>
          </a:xfrm>
        </p:grpSpPr>
        <p:sp>
          <p:nvSpPr>
            <p:cNvPr id="900" name="Google Shape;900;p52"/>
            <p:cNvSpPr/>
            <p:nvPr/>
          </p:nvSpPr>
          <p:spPr>
            <a:xfrm>
              <a:off x="2890500" y="1460500"/>
              <a:ext cx="584700" cy="804300"/>
            </a:xfrm>
            <a:prstGeom prst="snip1Rect">
              <a:avLst>
                <a:gd fmla="val 26176" name="adj"/>
              </a:avLst>
            </a:prstGeom>
            <a:solidFill>
              <a:schemeClr val="accent2"/>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2"/>
            <p:cNvSpPr/>
            <p:nvPr/>
          </p:nvSpPr>
          <p:spPr>
            <a:xfrm>
              <a:off x="3316082" y="1457768"/>
              <a:ext cx="162000" cy="162000"/>
            </a:xfrm>
            <a:prstGeom prst="rtTriangl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52"/>
          <p:cNvGrpSpPr/>
          <p:nvPr/>
        </p:nvGrpSpPr>
        <p:grpSpPr>
          <a:xfrm>
            <a:off x="2017900" y="1265400"/>
            <a:ext cx="6647435" cy="3687604"/>
            <a:chOff x="-839425" y="430139"/>
            <a:chExt cx="6647435" cy="3687604"/>
          </a:xfrm>
        </p:grpSpPr>
        <p:sp>
          <p:nvSpPr>
            <p:cNvPr id="903" name="Google Shape;903;p52"/>
            <p:cNvSpPr/>
            <p:nvPr/>
          </p:nvSpPr>
          <p:spPr>
            <a:xfrm>
              <a:off x="-839425" y="430139"/>
              <a:ext cx="6647188" cy="3687604"/>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 name="Google Shape;904;p52"/>
            <p:cNvGrpSpPr/>
            <p:nvPr/>
          </p:nvGrpSpPr>
          <p:grpSpPr>
            <a:xfrm>
              <a:off x="-839425" y="430139"/>
              <a:ext cx="6647435" cy="341077"/>
              <a:chOff x="2290200" y="198306"/>
              <a:chExt cx="6647435" cy="341077"/>
            </a:xfrm>
          </p:grpSpPr>
          <p:sp>
            <p:nvSpPr>
              <p:cNvPr id="905" name="Google Shape;905;p52"/>
              <p:cNvSpPr/>
              <p:nvPr/>
            </p:nvSpPr>
            <p:spPr>
              <a:xfrm>
                <a:off x="2290200" y="198306"/>
                <a:ext cx="6647435"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2"/>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2"/>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2"/>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09" name="Google Shape;909;p52"/>
          <p:cNvSpPr txBox="1"/>
          <p:nvPr>
            <p:ph type="title"/>
          </p:nvPr>
        </p:nvSpPr>
        <p:spPr>
          <a:xfrm>
            <a:off x="2753667" y="3890425"/>
            <a:ext cx="5175900" cy="5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Someone Famous</a:t>
            </a:r>
            <a:endParaRPr/>
          </a:p>
        </p:txBody>
      </p:sp>
      <p:sp>
        <p:nvSpPr>
          <p:cNvPr id="910" name="Google Shape;910;p52"/>
          <p:cNvSpPr txBox="1"/>
          <p:nvPr>
            <p:ph idx="1" type="subTitle"/>
          </p:nvPr>
        </p:nvSpPr>
        <p:spPr>
          <a:xfrm>
            <a:off x="2753667" y="1858525"/>
            <a:ext cx="5175900" cy="203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911" name="Google Shape;911;p52"/>
          <p:cNvSpPr/>
          <p:nvPr/>
        </p:nvSpPr>
        <p:spPr>
          <a:xfrm>
            <a:off x="7970184" y="45902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2"/>
          <p:cNvSpPr/>
          <p:nvPr/>
        </p:nvSpPr>
        <p:spPr>
          <a:xfrm>
            <a:off x="6593584" y="45902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 name="Google Shape;913;p52"/>
          <p:cNvGrpSpPr/>
          <p:nvPr/>
        </p:nvGrpSpPr>
        <p:grpSpPr>
          <a:xfrm rot="-1365920">
            <a:off x="6529335" y="371432"/>
            <a:ext cx="872359" cy="1198273"/>
            <a:chOff x="2890500" y="1457768"/>
            <a:chExt cx="587582" cy="807032"/>
          </a:xfrm>
        </p:grpSpPr>
        <p:sp>
          <p:nvSpPr>
            <p:cNvPr id="914" name="Google Shape;914;p52"/>
            <p:cNvSpPr/>
            <p:nvPr/>
          </p:nvSpPr>
          <p:spPr>
            <a:xfrm>
              <a:off x="2890500" y="1460500"/>
              <a:ext cx="584700" cy="804300"/>
            </a:xfrm>
            <a:prstGeom prst="snip1Rect">
              <a:avLst>
                <a:gd fmla="val 26176" name="adj"/>
              </a:avLst>
            </a:prstGeom>
            <a:solidFill>
              <a:schemeClr val="accent2"/>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2"/>
            <p:cNvSpPr/>
            <p:nvPr/>
          </p:nvSpPr>
          <p:spPr>
            <a:xfrm>
              <a:off x="3316082" y="1457768"/>
              <a:ext cx="162000" cy="162000"/>
            </a:xfrm>
            <a:prstGeom prst="rtTriangl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2"/>
          <p:cNvGrpSpPr/>
          <p:nvPr/>
        </p:nvGrpSpPr>
        <p:grpSpPr>
          <a:xfrm>
            <a:off x="-838623" y="154972"/>
            <a:ext cx="2470599" cy="4029847"/>
            <a:chOff x="3846704" y="-39342"/>
            <a:chExt cx="718950" cy="1172694"/>
          </a:xfrm>
        </p:grpSpPr>
        <p:sp>
          <p:nvSpPr>
            <p:cNvPr id="917" name="Google Shape;917;p52"/>
            <p:cNvSpPr/>
            <p:nvPr/>
          </p:nvSpPr>
          <p:spPr>
            <a:xfrm>
              <a:off x="3847150" y="-39342"/>
              <a:ext cx="718504" cy="1172694"/>
            </a:xfrm>
            <a:custGeom>
              <a:rect b="b" l="l" r="r" t="t"/>
              <a:pathLst>
                <a:path extrusionOk="0" h="31541" w="19325">
                  <a:moveTo>
                    <a:pt x="1" y="0"/>
                  </a:moveTo>
                  <a:lnTo>
                    <a:pt x="1" y="31540"/>
                  </a:lnTo>
                  <a:lnTo>
                    <a:pt x="19325" y="31540"/>
                  </a:lnTo>
                  <a:lnTo>
                    <a:pt x="1932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2"/>
            <p:cNvSpPr/>
            <p:nvPr/>
          </p:nvSpPr>
          <p:spPr>
            <a:xfrm>
              <a:off x="3846704" y="-39342"/>
              <a:ext cx="718057" cy="94772"/>
            </a:xfrm>
            <a:custGeom>
              <a:rect b="b" l="l" r="r" t="t"/>
              <a:pathLst>
                <a:path extrusionOk="0" h="2549" w="19313">
                  <a:moveTo>
                    <a:pt x="1" y="0"/>
                  </a:moveTo>
                  <a:lnTo>
                    <a:pt x="1" y="2548"/>
                  </a:lnTo>
                  <a:lnTo>
                    <a:pt x="19313" y="2548"/>
                  </a:lnTo>
                  <a:lnTo>
                    <a:pt x="1931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2"/>
            <p:cNvSpPr/>
            <p:nvPr/>
          </p:nvSpPr>
          <p:spPr>
            <a:xfrm>
              <a:off x="4494664" y="-8815"/>
              <a:ext cx="35144" cy="34761"/>
            </a:xfrm>
            <a:custGeom>
              <a:rect b="b" l="l" r="r" t="t"/>
              <a:pathLst>
                <a:path extrusionOk="0" h="1097" w="1109">
                  <a:moveTo>
                    <a:pt x="549" y="1"/>
                  </a:moveTo>
                  <a:cubicBezTo>
                    <a:pt x="251" y="1"/>
                    <a:pt x="1" y="239"/>
                    <a:pt x="1" y="549"/>
                  </a:cubicBezTo>
                  <a:cubicBezTo>
                    <a:pt x="1" y="858"/>
                    <a:pt x="251" y="1096"/>
                    <a:pt x="549" y="1096"/>
                  </a:cubicBezTo>
                  <a:cubicBezTo>
                    <a:pt x="858" y="1096"/>
                    <a:pt x="1108" y="858"/>
                    <a:pt x="1108" y="549"/>
                  </a:cubicBezTo>
                  <a:cubicBezTo>
                    <a:pt x="1108" y="239"/>
                    <a:pt x="858" y="1"/>
                    <a:pt x="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2"/>
            <p:cNvSpPr/>
            <p:nvPr/>
          </p:nvSpPr>
          <p:spPr>
            <a:xfrm>
              <a:off x="4436195" y="-8815"/>
              <a:ext cx="34732" cy="34761"/>
            </a:xfrm>
            <a:custGeom>
              <a:rect b="b" l="l" r="r" t="t"/>
              <a:pathLst>
                <a:path extrusionOk="0" h="1097" w="1096">
                  <a:moveTo>
                    <a:pt x="548" y="1"/>
                  </a:moveTo>
                  <a:cubicBezTo>
                    <a:pt x="250" y="1"/>
                    <a:pt x="0" y="239"/>
                    <a:pt x="0" y="549"/>
                  </a:cubicBezTo>
                  <a:cubicBezTo>
                    <a:pt x="0" y="858"/>
                    <a:pt x="250" y="1096"/>
                    <a:pt x="548" y="1096"/>
                  </a:cubicBezTo>
                  <a:cubicBezTo>
                    <a:pt x="858" y="1096"/>
                    <a:pt x="1096" y="858"/>
                    <a:pt x="1096" y="549"/>
                  </a:cubicBezTo>
                  <a:cubicBezTo>
                    <a:pt x="1096" y="239"/>
                    <a:pt x="858"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2"/>
            <p:cNvSpPr/>
            <p:nvPr/>
          </p:nvSpPr>
          <p:spPr>
            <a:xfrm>
              <a:off x="4377346" y="-8815"/>
              <a:ext cx="34732" cy="34761"/>
            </a:xfrm>
            <a:custGeom>
              <a:rect b="b" l="l" r="r" t="t"/>
              <a:pathLst>
                <a:path extrusionOk="0" h="1097" w="1096">
                  <a:moveTo>
                    <a:pt x="548" y="1"/>
                  </a:moveTo>
                  <a:cubicBezTo>
                    <a:pt x="250" y="1"/>
                    <a:pt x="0" y="239"/>
                    <a:pt x="0" y="549"/>
                  </a:cubicBezTo>
                  <a:cubicBezTo>
                    <a:pt x="0" y="846"/>
                    <a:pt x="238" y="1096"/>
                    <a:pt x="548" y="1096"/>
                  </a:cubicBezTo>
                  <a:cubicBezTo>
                    <a:pt x="845" y="1096"/>
                    <a:pt x="1095" y="858"/>
                    <a:pt x="1095" y="549"/>
                  </a:cubicBezTo>
                  <a:cubicBezTo>
                    <a:pt x="1095" y="251"/>
                    <a:pt x="857"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2"/>
            <p:cNvSpPr/>
            <p:nvPr/>
          </p:nvSpPr>
          <p:spPr>
            <a:xfrm>
              <a:off x="3948093" y="344018"/>
              <a:ext cx="515761" cy="499811"/>
            </a:xfrm>
            <a:custGeom>
              <a:rect b="b" l="l" r="r" t="t"/>
              <a:pathLst>
                <a:path extrusionOk="0" h="13443" w="13872">
                  <a:moveTo>
                    <a:pt x="0" y="0"/>
                  </a:moveTo>
                  <a:lnTo>
                    <a:pt x="0" y="13442"/>
                  </a:lnTo>
                  <a:lnTo>
                    <a:pt x="13871" y="13442"/>
                  </a:lnTo>
                  <a:lnTo>
                    <a:pt x="13871"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2"/>
            <p:cNvSpPr/>
            <p:nvPr/>
          </p:nvSpPr>
          <p:spPr>
            <a:xfrm>
              <a:off x="3951179" y="156744"/>
              <a:ext cx="509998" cy="16434"/>
            </a:xfrm>
            <a:custGeom>
              <a:rect b="b" l="l" r="r" t="t"/>
              <a:pathLst>
                <a:path extrusionOk="0" h="442" w="13717">
                  <a:moveTo>
                    <a:pt x="227" y="1"/>
                  </a:moveTo>
                  <a:cubicBezTo>
                    <a:pt x="108" y="1"/>
                    <a:pt x="1" y="96"/>
                    <a:pt x="1" y="215"/>
                  </a:cubicBezTo>
                  <a:cubicBezTo>
                    <a:pt x="1" y="334"/>
                    <a:pt x="108" y="441"/>
                    <a:pt x="227" y="441"/>
                  </a:cubicBezTo>
                  <a:lnTo>
                    <a:pt x="13490" y="441"/>
                  </a:lnTo>
                  <a:cubicBezTo>
                    <a:pt x="13610" y="441"/>
                    <a:pt x="13717" y="334"/>
                    <a:pt x="13717" y="215"/>
                  </a:cubicBezTo>
                  <a:cubicBezTo>
                    <a:pt x="13717" y="96"/>
                    <a:pt x="13610"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2"/>
            <p:cNvSpPr/>
            <p:nvPr/>
          </p:nvSpPr>
          <p:spPr>
            <a:xfrm>
              <a:off x="3951179" y="250623"/>
              <a:ext cx="509998" cy="16843"/>
            </a:xfrm>
            <a:custGeom>
              <a:rect b="b" l="l" r="r" t="t"/>
              <a:pathLst>
                <a:path extrusionOk="0" h="453" w="13717">
                  <a:moveTo>
                    <a:pt x="227" y="0"/>
                  </a:moveTo>
                  <a:cubicBezTo>
                    <a:pt x="108" y="0"/>
                    <a:pt x="1" y="107"/>
                    <a:pt x="1" y="226"/>
                  </a:cubicBezTo>
                  <a:cubicBezTo>
                    <a:pt x="1" y="345"/>
                    <a:pt x="108" y="452"/>
                    <a:pt x="227" y="452"/>
                  </a:cubicBezTo>
                  <a:lnTo>
                    <a:pt x="13490" y="452"/>
                  </a:lnTo>
                  <a:cubicBezTo>
                    <a:pt x="13610" y="452"/>
                    <a:pt x="13717" y="345"/>
                    <a:pt x="13717" y="226"/>
                  </a:cubicBezTo>
                  <a:cubicBezTo>
                    <a:pt x="13717" y="107"/>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2"/>
            <p:cNvSpPr/>
            <p:nvPr/>
          </p:nvSpPr>
          <p:spPr>
            <a:xfrm>
              <a:off x="3951179" y="920379"/>
              <a:ext cx="509998" cy="16396"/>
            </a:xfrm>
            <a:custGeom>
              <a:rect b="b" l="l" r="r" t="t"/>
              <a:pathLst>
                <a:path extrusionOk="0" h="441" w="13717">
                  <a:moveTo>
                    <a:pt x="227" y="0"/>
                  </a:moveTo>
                  <a:cubicBezTo>
                    <a:pt x="108" y="0"/>
                    <a:pt x="1" y="95"/>
                    <a:pt x="1" y="214"/>
                  </a:cubicBezTo>
                  <a:cubicBezTo>
                    <a:pt x="1" y="334"/>
                    <a:pt x="108" y="441"/>
                    <a:pt x="227" y="441"/>
                  </a:cubicBezTo>
                  <a:lnTo>
                    <a:pt x="13490" y="441"/>
                  </a:lnTo>
                  <a:cubicBezTo>
                    <a:pt x="13610" y="441"/>
                    <a:pt x="13717" y="334"/>
                    <a:pt x="13717" y="214"/>
                  </a:cubicBezTo>
                  <a:cubicBezTo>
                    <a:pt x="13717" y="95"/>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2"/>
            <p:cNvSpPr/>
            <p:nvPr/>
          </p:nvSpPr>
          <p:spPr>
            <a:xfrm>
              <a:off x="3951179" y="1013774"/>
              <a:ext cx="260781" cy="16396"/>
            </a:xfrm>
            <a:custGeom>
              <a:rect b="b" l="l" r="r" t="t"/>
              <a:pathLst>
                <a:path extrusionOk="0" h="441" w="7014">
                  <a:moveTo>
                    <a:pt x="227" y="0"/>
                  </a:moveTo>
                  <a:cubicBezTo>
                    <a:pt x="108" y="0"/>
                    <a:pt x="1" y="96"/>
                    <a:pt x="1" y="227"/>
                  </a:cubicBezTo>
                  <a:cubicBezTo>
                    <a:pt x="1" y="346"/>
                    <a:pt x="108" y="441"/>
                    <a:pt x="227" y="441"/>
                  </a:cubicBezTo>
                  <a:lnTo>
                    <a:pt x="6787" y="441"/>
                  </a:lnTo>
                  <a:cubicBezTo>
                    <a:pt x="6906" y="441"/>
                    <a:pt x="7013" y="358"/>
                    <a:pt x="7013" y="227"/>
                  </a:cubicBezTo>
                  <a:cubicBezTo>
                    <a:pt x="7013" y="96"/>
                    <a:pt x="6906"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52"/>
          <p:cNvGrpSpPr/>
          <p:nvPr/>
        </p:nvGrpSpPr>
        <p:grpSpPr>
          <a:xfrm>
            <a:off x="2026362" y="-138282"/>
            <a:ext cx="3333772" cy="1126288"/>
            <a:chOff x="3528400" y="1952450"/>
            <a:chExt cx="776325" cy="262275"/>
          </a:xfrm>
        </p:grpSpPr>
        <p:sp>
          <p:nvSpPr>
            <p:cNvPr id="928" name="Google Shape;928;p52"/>
            <p:cNvSpPr/>
            <p:nvPr/>
          </p:nvSpPr>
          <p:spPr>
            <a:xfrm>
              <a:off x="3528400" y="1952450"/>
              <a:ext cx="776325" cy="262275"/>
            </a:xfrm>
            <a:custGeom>
              <a:rect b="b" l="l" r="r" t="t"/>
              <a:pathLst>
                <a:path extrusionOk="0" h="10491" w="31053">
                  <a:moveTo>
                    <a:pt x="1" y="1"/>
                  </a:moveTo>
                  <a:lnTo>
                    <a:pt x="1" y="10490"/>
                  </a:lnTo>
                  <a:lnTo>
                    <a:pt x="31052" y="10490"/>
                  </a:lnTo>
                  <a:lnTo>
                    <a:pt x="31052"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2"/>
            <p:cNvSpPr/>
            <p:nvPr/>
          </p:nvSpPr>
          <p:spPr>
            <a:xfrm>
              <a:off x="3594175" y="2018225"/>
              <a:ext cx="130700" cy="130700"/>
            </a:xfrm>
            <a:custGeom>
              <a:rect b="b" l="l" r="r" t="t"/>
              <a:pathLst>
                <a:path extrusionOk="0" h="5228" w="5228">
                  <a:moveTo>
                    <a:pt x="1" y="1"/>
                  </a:moveTo>
                  <a:lnTo>
                    <a:pt x="1" y="5228"/>
                  </a:lnTo>
                  <a:lnTo>
                    <a:pt x="5228" y="5228"/>
                  </a:lnTo>
                  <a:lnTo>
                    <a:pt x="5228"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2"/>
            <p:cNvSpPr/>
            <p:nvPr/>
          </p:nvSpPr>
          <p:spPr>
            <a:xfrm>
              <a:off x="3786175" y="2018225"/>
              <a:ext cx="452750" cy="130700"/>
            </a:xfrm>
            <a:custGeom>
              <a:rect b="b" l="l" r="r" t="t"/>
              <a:pathLst>
                <a:path extrusionOk="0" h="5228" w="18110">
                  <a:moveTo>
                    <a:pt x="1" y="1"/>
                  </a:moveTo>
                  <a:lnTo>
                    <a:pt x="1" y="5228"/>
                  </a:lnTo>
                  <a:lnTo>
                    <a:pt x="18110" y="5228"/>
                  </a:lnTo>
                  <a:lnTo>
                    <a:pt x="1811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2"/>
            <p:cNvSpPr/>
            <p:nvPr/>
          </p:nvSpPr>
          <p:spPr>
            <a:xfrm>
              <a:off x="3839450" y="2077900"/>
              <a:ext cx="342625" cy="11350"/>
            </a:xfrm>
            <a:custGeom>
              <a:rect b="b" l="l" r="r" t="t"/>
              <a:pathLst>
                <a:path extrusionOk="0" h="454" w="13705">
                  <a:moveTo>
                    <a:pt x="227" y="1"/>
                  </a:moveTo>
                  <a:cubicBezTo>
                    <a:pt x="108" y="1"/>
                    <a:pt x="1" y="108"/>
                    <a:pt x="1" y="227"/>
                  </a:cubicBezTo>
                  <a:cubicBezTo>
                    <a:pt x="1" y="346"/>
                    <a:pt x="108" y="453"/>
                    <a:pt x="227" y="453"/>
                  </a:cubicBezTo>
                  <a:lnTo>
                    <a:pt x="13479" y="453"/>
                  </a:lnTo>
                  <a:cubicBezTo>
                    <a:pt x="13598" y="453"/>
                    <a:pt x="13705" y="358"/>
                    <a:pt x="13705" y="227"/>
                  </a:cubicBezTo>
                  <a:cubicBezTo>
                    <a:pt x="13705" y="108"/>
                    <a:pt x="13598" y="1"/>
                    <a:pt x="1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 name="Google Shape;932;p52"/>
          <p:cNvSpPr/>
          <p:nvPr/>
        </p:nvSpPr>
        <p:spPr>
          <a:xfrm rot="-2700000">
            <a:off x="5178678" y="7871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36" name="Shape 936"/>
        <p:cNvGrpSpPr/>
        <p:nvPr/>
      </p:nvGrpSpPr>
      <p:grpSpPr>
        <a:xfrm>
          <a:off x="0" y="0"/>
          <a:ext cx="0" cy="0"/>
          <a:chOff x="0" y="0"/>
          <a:chExt cx="0" cy="0"/>
        </a:xfrm>
      </p:grpSpPr>
      <p:grpSp>
        <p:nvGrpSpPr>
          <p:cNvPr id="937" name="Google Shape;937;p53"/>
          <p:cNvGrpSpPr/>
          <p:nvPr/>
        </p:nvGrpSpPr>
        <p:grpSpPr>
          <a:xfrm flipH="1">
            <a:off x="4057038" y="4253757"/>
            <a:ext cx="3254985" cy="789630"/>
            <a:chOff x="3489125" y="1365775"/>
            <a:chExt cx="820950" cy="199150"/>
          </a:xfrm>
        </p:grpSpPr>
        <p:sp>
          <p:nvSpPr>
            <p:cNvPr id="938" name="Google Shape;938;p53"/>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dk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3"/>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 name="Google Shape;941;p53"/>
          <p:cNvSpPr txBox="1"/>
          <p:nvPr>
            <p:ph type="title"/>
          </p:nvPr>
        </p:nvSpPr>
        <p:spPr>
          <a:xfrm>
            <a:off x="2661150" y="3202000"/>
            <a:ext cx="3821700" cy="1402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grpSp>
        <p:nvGrpSpPr>
          <p:cNvPr id="942" name="Google Shape;942;p53"/>
          <p:cNvGrpSpPr/>
          <p:nvPr/>
        </p:nvGrpSpPr>
        <p:grpSpPr>
          <a:xfrm>
            <a:off x="5856142" y="3289009"/>
            <a:ext cx="528203" cy="113090"/>
            <a:chOff x="8284467" y="301559"/>
            <a:chExt cx="528203" cy="113090"/>
          </a:xfrm>
        </p:grpSpPr>
        <p:sp>
          <p:nvSpPr>
            <p:cNvPr id="943" name="Google Shape;943;p5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 name="Google Shape;946;p53"/>
          <p:cNvSpPr/>
          <p:nvPr/>
        </p:nvSpPr>
        <p:spPr>
          <a:xfrm>
            <a:off x="1802884" y="403494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6758034" y="324534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rot="-2700000">
            <a:off x="1997216" y="34335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pic>
        <p:nvPicPr>
          <p:cNvPr id="953" name="Google Shape;953;p54"/>
          <p:cNvPicPr preferRelativeResize="0"/>
          <p:nvPr>
            <p:ph idx="2" type="pic"/>
          </p:nvPr>
        </p:nvPicPr>
        <p:blipFill rotWithShape="1">
          <a:blip r:embed="rId3">
            <a:alphaModFix/>
          </a:blip>
          <a:srcRect b="69" l="0" r="0" t="79"/>
          <a:stretch/>
        </p:blipFill>
        <p:spPr>
          <a:xfrm>
            <a:off x="4639703" y="1021725"/>
            <a:ext cx="3492901" cy="4837200"/>
          </a:xfrm>
          <a:prstGeom prst="rect">
            <a:avLst/>
          </a:prstGeom>
        </p:spPr>
      </p:pic>
      <p:sp>
        <p:nvSpPr>
          <p:cNvPr id="954" name="Google Shape;954;p54"/>
          <p:cNvSpPr txBox="1"/>
          <p:nvPr>
            <p:ph type="title"/>
          </p:nvPr>
        </p:nvSpPr>
        <p:spPr>
          <a:xfrm>
            <a:off x="858275" y="927475"/>
            <a:ext cx="2916000" cy="240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the concept</a:t>
            </a:r>
            <a:endParaRPr/>
          </a:p>
        </p:txBody>
      </p:sp>
      <p:sp>
        <p:nvSpPr>
          <p:cNvPr id="955" name="Google Shape;955;p54"/>
          <p:cNvSpPr txBox="1"/>
          <p:nvPr>
            <p:ph idx="1" type="subTitle"/>
          </p:nvPr>
        </p:nvSpPr>
        <p:spPr>
          <a:xfrm>
            <a:off x="858275" y="3328675"/>
            <a:ext cx="29160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
        <p:nvSpPr>
          <p:cNvPr id="956" name="Google Shape;956;p54"/>
          <p:cNvSpPr/>
          <p:nvPr/>
        </p:nvSpPr>
        <p:spPr>
          <a:xfrm>
            <a:off x="4033175" y="680974"/>
            <a:ext cx="1077624" cy="84433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4"/>
          <p:cNvSpPr/>
          <p:nvPr/>
        </p:nvSpPr>
        <p:spPr>
          <a:xfrm>
            <a:off x="4033175" y="1733654"/>
            <a:ext cx="1077624" cy="84433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4"/>
          <p:cNvSpPr/>
          <p:nvPr/>
        </p:nvSpPr>
        <p:spPr>
          <a:xfrm>
            <a:off x="7582925" y="3863504"/>
            <a:ext cx="1077624" cy="844335"/>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4"/>
          <p:cNvSpPr/>
          <p:nvPr/>
        </p:nvSpPr>
        <p:spPr>
          <a:xfrm rot="-2700000">
            <a:off x="4936616" y="13222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grpSp>
        <p:nvGrpSpPr>
          <p:cNvPr id="964" name="Google Shape;964;p55"/>
          <p:cNvGrpSpPr/>
          <p:nvPr/>
        </p:nvGrpSpPr>
        <p:grpSpPr>
          <a:xfrm>
            <a:off x="3639950" y="1179841"/>
            <a:ext cx="4877742" cy="3251674"/>
            <a:chOff x="930176" y="430162"/>
            <a:chExt cx="4877742" cy="3251674"/>
          </a:xfrm>
        </p:grpSpPr>
        <p:sp>
          <p:nvSpPr>
            <p:cNvPr id="965" name="Google Shape;965;p55"/>
            <p:cNvSpPr/>
            <p:nvPr/>
          </p:nvSpPr>
          <p:spPr>
            <a:xfrm>
              <a:off x="930176" y="430162"/>
              <a:ext cx="4877741" cy="3251674"/>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 name="Google Shape;966;p55"/>
            <p:cNvGrpSpPr/>
            <p:nvPr/>
          </p:nvGrpSpPr>
          <p:grpSpPr>
            <a:xfrm>
              <a:off x="930177" y="430162"/>
              <a:ext cx="4877741" cy="341077"/>
              <a:chOff x="4059802" y="198329"/>
              <a:chExt cx="4877741" cy="341077"/>
            </a:xfrm>
          </p:grpSpPr>
          <p:sp>
            <p:nvSpPr>
              <p:cNvPr id="967" name="Google Shape;967;p55"/>
              <p:cNvSpPr/>
              <p:nvPr/>
            </p:nvSpPr>
            <p:spPr>
              <a:xfrm>
                <a:off x="4059802" y="198329"/>
                <a:ext cx="487774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1" name="Google Shape;971;p55"/>
          <p:cNvSpPr txBox="1"/>
          <p:nvPr>
            <p:ph type="title"/>
          </p:nvPr>
        </p:nvSpPr>
        <p:spPr>
          <a:xfrm>
            <a:off x="4641825" y="1766875"/>
            <a:ext cx="3308700" cy="166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 </a:t>
            </a:r>
            <a:r>
              <a:rPr lang="en"/>
              <a:t>Analysis</a:t>
            </a:r>
            <a:endParaRPr/>
          </a:p>
        </p:txBody>
      </p:sp>
      <p:sp>
        <p:nvSpPr>
          <p:cNvPr id="972" name="Google Shape;972;p55"/>
          <p:cNvSpPr txBox="1"/>
          <p:nvPr>
            <p:ph idx="2" type="title"/>
          </p:nvPr>
        </p:nvSpPr>
        <p:spPr>
          <a:xfrm>
            <a:off x="2328875" y="2017513"/>
            <a:ext cx="1828800" cy="18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73" name="Google Shape;973;p55"/>
          <p:cNvSpPr txBox="1"/>
          <p:nvPr>
            <p:ph idx="1" type="subTitle"/>
          </p:nvPr>
        </p:nvSpPr>
        <p:spPr>
          <a:xfrm>
            <a:off x="4641813" y="3383563"/>
            <a:ext cx="33087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974" name="Google Shape;974;p55"/>
          <p:cNvGrpSpPr/>
          <p:nvPr/>
        </p:nvGrpSpPr>
        <p:grpSpPr>
          <a:xfrm>
            <a:off x="814814" y="711976"/>
            <a:ext cx="2577382" cy="1054900"/>
            <a:chOff x="3580500" y="1650925"/>
            <a:chExt cx="641475" cy="262550"/>
          </a:xfrm>
        </p:grpSpPr>
        <p:sp>
          <p:nvSpPr>
            <p:cNvPr id="975" name="Google Shape;975;p55"/>
            <p:cNvSpPr/>
            <p:nvPr/>
          </p:nvSpPr>
          <p:spPr>
            <a:xfrm>
              <a:off x="3580500" y="1650925"/>
              <a:ext cx="641475" cy="262550"/>
            </a:xfrm>
            <a:custGeom>
              <a:rect b="b" l="l" r="r" t="t"/>
              <a:pathLst>
                <a:path extrusionOk="0" h="10502" w="25659">
                  <a:moveTo>
                    <a:pt x="0" y="1"/>
                  </a:moveTo>
                  <a:lnTo>
                    <a:pt x="0" y="10502"/>
                  </a:lnTo>
                  <a:lnTo>
                    <a:pt x="25658" y="10502"/>
                  </a:lnTo>
                  <a:lnTo>
                    <a:pt x="25658"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64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3825175" y="1711650"/>
              <a:ext cx="342925" cy="11325"/>
            </a:xfrm>
            <a:custGeom>
              <a:rect b="b" l="l" r="r" t="t"/>
              <a:pathLst>
                <a:path extrusionOk="0" h="453" w="13717">
                  <a:moveTo>
                    <a:pt x="226" y="0"/>
                  </a:moveTo>
                  <a:cubicBezTo>
                    <a:pt x="107" y="0"/>
                    <a:pt x="0" y="108"/>
                    <a:pt x="0" y="227"/>
                  </a:cubicBezTo>
                  <a:cubicBezTo>
                    <a:pt x="0" y="346"/>
                    <a:pt x="107" y="453"/>
                    <a:pt x="226" y="453"/>
                  </a:cubicBezTo>
                  <a:lnTo>
                    <a:pt x="13490" y="453"/>
                  </a:lnTo>
                  <a:cubicBezTo>
                    <a:pt x="13621" y="453"/>
                    <a:pt x="13716" y="358"/>
                    <a:pt x="13716" y="227"/>
                  </a:cubicBezTo>
                  <a:cubicBezTo>
                    <a:pt x="13716" y="108"/>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3825175" y="1775050"/>
              <a:ext cx="342925" cy="11050"/>
            </a:xfrm>
            <a:custGeom>
              <a:rect b="b" l="l" r="r" t="t"/>
              <a:pathLst>
                <a:path extrusionOk="0" h="442" w="13717">
                  <a:moveTo>
                    <a:pt x="226" y="1"/>
                  </a:moveTo>
                  <a:cubicBezTo>
                    <a:pt x="107" y="1"/>
                    <a:pt x="0" y="108"/>
                    <a:pt x="0" y="227"/>
                  </a:cubicBezTo>
                  <a:cubicBezTo>
                    <a:pt x="0" y="346"/>
                    <a:pt x="107" y="441"/>
                    <a:pt x="226" y="441"/>
                  </a:cubicBezTo>
                  <a:lnTo>
                    <a:pt x="13490" y="441"/>
                  </a:lnTo>
                  <a:cubicBezTo>
                    <a:pt x="13621" y="441"/>
                    <a:pt x="13716" y="358"/>
                    <a:pt x="13716" y="227"/>
                  </a:cubicBezTo>
                  <a:cubicBezTo>
                    <a:pt x="13716" y="108"/>
                    <a:pt x="13609"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3825175" y="1838750"/>
              <a:ext cx="342925" cy="11025"/>
            </a:xfrm>
            <a:custGeom>
              <a:rect b="b" l="l" r="r" t="t"/>
              <a:pathLst>
                <a:path extrusionOk="0" h="441" w="13717">
                  <a:moveTo>
                    <a:pt x="226" y="0"/>
                  </a:moveTo>
                  <a:cubicBezTo>
                    <a:pt x="107" y="0"/>
                    <a:pt x="0" y="96"/>
                    <a:pt x="0" y="215"/>
                  </a:cubicBezTo>
                  <a:cubicBezTo>
                    <a:pt x="0" y="334"/>
                    <a:pt x="107" y="441"/>
                    <a:pt x="226" y="441"/>
                  </a:cubicBezTo>
                  <a:lnTo>
                    <a:pt x="13490" y="441"/>
                  </a:lnTo>
                  <a:cubicBezTo>
                    <a:pt x="13621" y="441"/>
                    <a:pt x="13716" y="334"/>
                    <a:pt x="13716" y="215"/>
                  </a:cubicBezTo>
                  <a:cubicBezTo>
                    <a:pt x="13716" y="96"/>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3640325" y="1721475"/>
              <a:ext cx="113125" cy="113125"/>
            </a:xfrm>
            <a:custGeom>
              <a:rect b="b" l="l" r="r" t="t"/>
              <a:pathLst>
                <a:path extrusionOk="0" h="4525" w="4525">
                  <a:moveTo>
                    <a:pt x="2263" y="465"/>
                  </a:moveTo>
                  <a:cubicBezTo>
                    <a:pt x="3263" y="465"/>
                    <a:pt x="4084" y="1274"/>
                    <a:pt x="4084" y="2274"/>
                  </a:cubicBezTo>
                  <a:cubicBezTo>
                    <a:pt x="4084" y="3275"/>
                    <a:pt x="3263" y="4084"/>
                    <a:pt x="2263" y="4084"/>
                  </a:cubicBezTo>
                  <a:cubicBezTo>
                    <a:pt x="1263" y="4084"/>
                    <a:pt x="453" y="3275"/>
                    <a:pt x="453" y="2274"/>
                  </a:cubicBezTo>
                  <a:cubicBezTo>
                    <a:pt x="453" y="1274"/>
                    <a:pt x="1263" y="465"/>
                    <a:pt x="2263" y="465"/>
                  </a:cubicBezTo>
                  <a:close/>
                  <a:moveTo>
                    <a:pt x="2263" y="0"/>
                  </a:moveTo>
                  <a:cubicBezTo>
                    <a:pt x="1012" y="0"/>
                    <a:pt x="0" y="1012"/>
                    <a:pt x="0" y="2263"/>
                  </a:cubicBezTo>
                  <a:cubicBezTo>
                    <a:pt x="0" y="3513"/>
                    <a:pt x="1012" y="4525"/>
                    <a:pt x="2263" y="4525"/>
                  </a:cubicBezTo>
                  <a:cubicBezTo>
                    <a:pt x="3501" y="4525"/>
                    <a:pt x="4513" y="3513"/>
                    <a:pt x="4525" y="2263"/>
                  </a:cubicBezTo>
                  <a:cubicBezTo>
                    <a:pt x="4525" y="1012"/>
                    <a:pt x="3513"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55"/>
          <p:cNvGrpSpPr/>
          <p:nvPr/>
        </p:nvGrpSpPr>
        <p:grpSpPr>
          <a:xfrm>
            <a:off x="-454698" y="2017522"/>
            <a:ext cx="2470599" cy="4029847"/>
            <a:chOff x="3846704" y="-39342"/>
            <a:chExt cx="718950" cy="1172694"/>
          </a:xfrm>
        </p:grpSpPr>
        <p:sp>
          <p:nvSpPr>
            <p:cNvPr id="981" name="Google Shape;981;p55"/>
            <p:cNvSpPr/>
            <p:nvPr/>
          </p:nvSpPr>
          <p:spPr>
            <a:xfrm>
              <a:off x="3847150" y="-39342"/>
              <a:ext cx="718504" cy="1172694"/>
            </a:xfrm>
            <a:custGeom>
              <a:rect b="b" l="l" r="r" t="t"/>
              <a:pathLst>
                <a:path extrusionOk="0" h="31541" w="19325">
                  <a:moveTo>
                    <a:pt x="1" y="0"/>
                  </a:moveTo>
                  <a:lnTo>
                    <a:pt x="1" y="31540"/>
                  </a:lnTo>
                  <a:lnTo>
                    <a:pt x="19325" y="31540"/>
                  </a:lnTo>
                  <a:lnTo>
                    <a:pt x="1932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3846704" y="-39342"/>
              <a:ext cx="718057" cy="94772"/>
            </a:xfrm>
            <a:custGeom>
              <a:rect b="b" l="l" r="r" t="t"/>
              <a:pathLst>
                <a:path extrusionOk="0" h="2549" w="19313">
                  <a:moveTo>
                    <a:pt x="1" y="0"/>
                  </a:moveTo>
                  <a:lnTo>
                    <a:pt x="1" y="2548"/>
                  </a:lnTo>
                  <a:lnTo>
                    <a:pt x="19313" y="2548"/>
                  </a:lnTo>
                  <a:lnTo>
                    <a:pt x="1931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4494664" y="-8815"/>
              <a:ext cx="35144" cy="34761"/>
            </a:xfrm>
            <a:custGeom>
              <a:rect b="b" l="l" r="r" t="t"/>
              <a:pathLst>
                <a:path extrusionOk="0" h="1097" w="1109">
                  <a:moveTo>
                    <a:pt x="549" y="1"/>
                  </a:moveTo>
                  <a:cubicBezTo>
                    <a:pt x="251" y="1"/>
                    <a:pt x="1" y="239"/>
                    <a:pt x="1" y="549"/>
                  </a:cubicBezTo>
                  <a:cubicBezTo>
                    <a:pt x="1" y="858"/>
                    <a:pt x="251" y="1096"/>
                    <a:pt x="549" y="1096"/>
                  </a:cubicBezTo>
                  <a:cubicBezTo>
                    <a:pt x="858" y="1096"/>
                    <a:pt x="1108" y="858"/>
                    <a:pt x="1108" y="549"/>
                  </a:cubicBezTo>
                  <a:cubicBezTo>
                    <a:pt x="1108" y="239"/>
                    <a:pt x="858" y="1"/>
                    <a:pt x="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4436195" y="-8815"/>
              <a:ext cx="34732" cy="34761"/>
            </a:xfrm>
            <a:custGeom>
              <a:rect b="b" l="l" r="r" t="t"/>
              <a:pathLst>
                <a:path extrusionOk="0" h="1097" w="1096">
                  <a:moveTo>
                    <a:pt x="548" y="1"/>
                  </a:moveTo>
                  <a:cubicBezTo>
                    <a:pt x="250" y="1"/>
                    <a:pt x="0" y="239"/>
                    <a:pt x="0" y="549"/>
                  </a:cubicBezTo>
                  <a:cubicBezTo>
                    <a:pt x="0" y="858"/>
                    <a:pt x="250" y="1096"/>
                    <a:pt x="548" y="1096"/>
                  </a:cubicBezTo>
                  <a:cubicBezTo>
                    <a:pt x="858" y="1096"/>
                    <a:pt x="1096" y="858"/>
                    <a:pt x="1096" y="549"/>
                  </a:cubicBezTo>
                  <a:cubicBezTo>
                    <a:pt x="1096" y="239"/>
                    <a:pt x="858"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4377346" y="-8815"/>
              <a:ext cx="34732" cy="34761"/>
            </a:xfrm>
            <a:custGeom>
              <a:rect b="b" l="l" r="r" t="t"/>
              <a:pathLst>
                <a:path extrusionOk="0" h="1097" w="1096">
                  <a:moveTo>
                    <a:pt x="548" y="1"/>
                  </a:moveTo>
                  <a:cubicBezTo>
                    <a:pt x="250" y="1"/>
                    <a:pt x="0" y="239"/>
                    <a:pt x="0" y="549"/>
                  </a:cubicBezTo>
                  <a:cubicBezTo>
                    <a:pt x="0" y="846"/>
                    <a:pt x="238" y="1096"/>
                    <a:pt x="548" y="1096"/>
                  </a:cubicBezTo>
                  <a:cubicBezTo>
                    <a:pt x="845" y="1096"/>
                    <a:pt x="1095" y="858"/>
                    <a:pt x="1095" y="549"/>
                  </a:cubicBezTo>
                  <a:cubicBezTo>
                    <a:pt x="1095" y="251"/>
                    <a:pt x="857"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3948093" y="344018"/>
              <a:ext cx="515761" cy="499811"/>
            </a:xfrm>
            <a:custGeom>
              <a:rect b="b" l="l" r="r" t="t"/>
              <a:pathLst>
                <a:path extrusionOk="0" h="13443" w="13872">
                  <a:moveTo>
                    <a:pt x="0" y="0"/>
                  </a:moveTo>
                  <a:lnTo>
                    <a:pt x="0" y="13442"/>
                  </a:lnTo>
                  <a:lnTo>
                    <a:pt x="13871" y="13442"/>
                  </a:lnTo>
                  <a:lnTo>
                    <a:pt x="13871"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3951179" y="156744"/>
              <a:ext cx="509998" cy="16434"/>
            </a:xfrm>
            <a:custGeom>
              <a:rect b="b" l="l" r="r" t="t"/>
              <a:pathLst>
                <a:path extrusionOk="0" h="442" w="13717">
                  <a:moveTo>
                    <a:pt x="227" y="1"/>
                  </a:moveTo>
                  <a:cubicBezTo>
                    <a:pt x="108" y="1"/>
                    <a:pt x="1" y="96"/>
                    <a:pt x="1" y="215"/>
                  </a:cubicBezTo>
                  <a:cubicBezTo>
                    <a:pt x="1" y="334"/>
                    <a:pt x="108" y="441"/>
                    <a:pt x="227" y="441"/>
                  </a:cubicBezTo>
                  <a:lnTo>
                    <a:pt x="13490" y="441"/>
                  </a:lnTo>
                  <a:cubicBezTo>
                    <a:pt x="13610" y="441"/>
                    <a:pt x="13717" y="334"/>
                    <a:pt x="13717" y="215"/>
                  </a:cubicBezTo>
                  <a:cubicBezTo>
                    <a:pt x="13717" y="96"/>
                    <a:pt x="13610"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3951179" y="250623"/>
              <a:ext cx="509998" cy="16843"/>
            </a:xfrm>
            <a:custGeom>
              <a:rect b="b" l="l" r="r" t="t"/>
              <a:pathLst>
                <a:path extrusionOk="0" h="453" w="13717">
                  <a:moveTo>
                    <a:pt x="227" y="0"/>
                  </a:moveTo>
                  <a:cubicBezTo>
                    <a:pt x="108" y="0"/>
                    <a:pt x="1" y="107"/>
                    <a:pt x="1" y="226"/>
                  </a:cubicBezTo>
                  <a:cubicBezTo>
                    <a:pt x="1" y="345"/>
                    <a:pt x="108" y="452"/>
                    <a:pt x="227" y="452"/>
                  </a:cubicBezTo>
                  <a:lnTo>
                    <a:pt x="13490" y="452"/>
                  </a:lnTo>
                  <a:cubicBezTo>
                    <a:pt x="13610" y="452"/>
                    <a:pt x="13717" y="345"/>
                    <a:pt x="13717" y="226"/>
                  </a:cubicBezTo>
                  <a:cubicBezTo>
                    <a:pt x="13717" y="107"/>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3951179" y="920379"/>
              <a:ext cx="509998" cy="16396"/>
            </a:xfrm>
            <a:custGeom>
              <a:rect b="b" l="l" r="r" t="t"/>
              <a:pathLst>
                <a:path extrusionOk="0" h="441" w="13717">
                  <a:moveTo>
                    <a:pt x="227" y="0"/>
                  </a:moveTo>
                  <a:cubicBezTo>
                    <a:pt x="108" y="0"/>
                    <a:pt x="1" y="95"/>
                    <a:pt x="1" y="214"/>
                  </a:cubicBezTo>
                  <a:cubicBezTo>
                    <a:pt x="1" y="334"/>
                    <a:pt x="108" y="441"/>
                    <a:pt x="227" y="441"/>
                  </a:cubicBezTo>
                  <a:lnTo>
                    <a:pt x="13490" y="441"/>
                  </a:lnTo>
                  <a:cubicBezTo>
                    <a:pt x="13610" y="441"/>
                    <a:pt x="13717" y="334"/>
                    <a:pt x="13717" y="214"/>
                  </a:cubicBezTo>
                  <a:cubicBezTo>
                    <a:pt x="13717" y="95"/>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3951179" y="1013774"/>
              <a:ext cx="260781" cy="16396"/>
            </a:xfrm>
            <a:custGeom>
              <a:rect b="b" l="l" r="r" t="t"/>
              <a:pathLst>
                <a:path extrusionOk="0" h="441" w="7014">
                  <a:moveTo>
                    <a:pt x="227" y="0"/>
                  </a:moveTo>
                  <a:cubicBezTo>
                    <a:pt x="108" y="0"/>
                    <a:pt x="1" y="96"/>
                    <a:pt x="1" y="227"/>
                  </a:cubicBezTo>
                  <a:cubicBezTo>
                    <a:pt x="1" y="346"/>
                    <a:pt x="108" y="441"/>
                    <a:pt x="227" y="441"/>
                  </a:cubicBezTo>
                  <a:lnTo>
                    <a:pt x="6787" y="441"/>
                  </a:lnTo>
                  <a:cubicBezTo>
                    <a:pt x="6906" y="441"/>
                    <a:pt x="7013" y="358"/>
                    <a:pt x="7013" y="227"/>
                  </a:cubicBezTo>
                  <a:cubicBezTo>
                    <a:pt x="7013" y="96"/>
                    <a:pt x="6906"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 name="Google Shape;991;p55"/>
          <p:cNvSpPr/>
          <p:nvPr/>
        </p:nvSpPr>
        <p:spPr>
          <a:xfrm>
            <a:off x="2328884" y="409696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rot="-2700000">
            <a:off x="3676091" y="3618707"/>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grpSp>
        <p:nvGrpSpPr>
          <p:cNvPr id="997" name="Google Shape;997;p56"/>
          <p:cNvGrpSpPr/>
          <p:nvPr/>
        </p:nvGrpSpPr>
        <p:grpSpPr>
          <a:xfrm>
            <a:off x="1640088" y="726096"/>
            <a:ext cx="5863814" cy="3691304"/>
            <a:chOff x="1640088" y="726096"/>
            <a:chExt cx="5863814" cy="3691304"/>
          </a:xfrm>
        </p:grpSpPr>
        <p:sp>
          <p:nvSpPr>
            <p:cNvPr id="998" name="Google Shape;998;p56"/>
            <p:cNvSpPr/>
            <p:nvPr/>
          </p:nvSpPr>
          <p:spPr>
            <a:xfrm>
              <a:off x="1640088" y="726096"/>
              <a:ext cx="5863814" cy="3691304"/>
            </a:xfrm>
            <a:custGeom>
              <a:rect b="b" l="l" r="r" t="t"/>
              <a:pathLst>
                <a:path extrusionOk="0" h="3776" w="32839">
                  <a:moveTo>
                    <a:pt x="1" y="1"/>
                  </a:moveTo>
                  <a:lnTo>
                    <a:pt x="1" y="3775"/>
                  </a:lnTo>
                  <a:lnTo>
                    <a:pt x="32838" y="3775"/>
                  </a:lnTo>
                  <a:lnTo>
                    <a:pt x="32838" y="1"/>
                  </a:lnTo>
                  <a:close/>
                </a:path>
              </a:pathLst>
            </a:custGeom>
            <a:solidFill>
              <a:srgbClr val="FFCD0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 name="Google Shape;999;p56"/>
            <p:cNvGrpSpPr/>
            <p:nvPr/>
          </p:nvGrpSpPr>
          <p:grpSpPr>
            <a:xfrm>
              <a:off x="6805167" y="905609"/>
              <a:ext cx="528203" cy="113090"/>
              <a:chOff x="8284467" y="301559"/>
              <a:chExt cx="528203" cy="113090"/>
            </a:xfrm>
          </p:grpSpPr>
          <p:sp>
            <p:nvSpPr>
              <p:cNvPr id="1000" name="Google Shape;1000;p56"/>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6"/>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3" name="Google Shape;1003;p56"/>
          <p:cNvSpPr/>
          <p:nvPr/>
        </p:nvSpPr>
        <p:spPr>
          <a:xfrm>
            <a:off x="7158159" y="11310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6"/>
          <p:cNvSpPr/>
          <p:nvPr/>
        </p:nvSpPr>
        <p:spPr>
          <a:xfrm>
            <a:off x="7158159" y="21887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 name="Google Shape;1005;p56"/>
          <p:cNvGrpSpPr/>
          <p:nvPr/>
        </p:nvGrpSpPr>
        <p:grpSpPr>
          <a:xfrm>
            <a:off x="376888" y="3989207"/>
            <a:ext cx="3254985" cy="789630"/>
            <a:chOff x="3489125" y="1365775"/>
            <a:chExt cx="820950" cy="199150"/>
          </a:xfrm>
        </p:grpSpPr>
        <p:sp>
          <p:nvSpPr>
            <p:cNvPr id="1006" name="Google Shape;1006;p56"/>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dk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6"/>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6"/>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 name="Google Shape;1009;p56"/>
          <p:cNvSpPr/>
          <p:nvPr/>
        </p:nvSpPr>
        <p:spPr>
          <a:xfrm rot="-2700000">
            <a:off x="6423541" y="41258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 name="Google Shape;1010;p56"/>
          <p:cNvGrpSpPr/>
          <p:nvPr/>
        </p:nvGrpSpPr>
        <p:grpSpPr>
          <a:xfrm>
            <a:off x="117832" y="2516282"/>
            <a:ext cx="872383" cy="1198281"/>
            <a:chOff x="2890500" y="1457768"/>
            <a:chExt cx="587582" cy="807032"/>
          </a:xfrm>
        </p:grpSpPr>
        <p:sp>
          <p:nvSpPr>
            <p:cNvPr id="1011" name="Google Shape;1011;p56"/>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6"/>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6"/>
          <p:cNvGrpSpPr/>
          <p:nvPr/>
        </p:nvGrpSpPr>
        <p:grpSpPr>
          <a:xfrm>
            <a:off x="7826164" y="3246507"/>
            <a:ext cx="872383" cy="1198281"/>
            <a:chOff x="2890500" y="1457768"/>
            <a:chExt cx="587582" cy="807032"/>
          </a:xfrm>
        </p:grpSpPr>
        <p:sp>
          <p:nvSpPr>
            <p:cNvPr id="1014" name="Google Shape;1014;p56"/>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6"/>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 name="Google Shape;1016;p56"/>
          <p:cNvSpPr txBox="1"/>
          <p:nvPr>
            <p:ph type="title"/>
          </p:nvPr>
        </p:nvSpPr>
        <p:spPr>
          <a:xfrm>
            <a:off x="1912062" y="1289375"/>
            <a:ext cx="5319900" cy="196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7,498</a:t>
            </a:r>
            <a:endParaRPr/>
          </a:p>
        </p:txBody>
      </p:sp>
      <p:sp>
        <p:nvSpPr>
          <p:cNvPr id="1017" name="Google Shape;1017;p56"/>
          <p:cNvSpPr txBox="1"/>
          <p:nvPr>
            <p:ph idx="1" type="subTitle"/>
          </p:nvPr>
        </p:nvSpPr>
        <p:spPr>
          <a:xfrm>
            <a:off x="1912038" y="3252875"/>
            <a:ext cx="5319900" cy="46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grpSp>
        <p:nvGrpSpPr>
          <p:cNvPr id="1018" name="Google Shape;1018;p56"/>
          <p:cNvGrpSpPr/>
          <p:nvPr/>
        </p:nvGrpSpPr>
        <p:grpSpPr>
          <a:xfrm rot="-232">
            <a:off x="945105" y="1239789"/>
            <a:ext cx="872383" cy="1198281"/>
            <a:chOff x="2890500" y="1457768"/>
            <a:chExt cx="587582" cy="807032"/>
          </a:xfrm>
        </p:grpSpPr>
        <p:sp>
          <p:nvSpPr>
            <p:cNvPr id="1019" name="Google Shape;1019;p56"/>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6"/>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39"/>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453" name="Google Shape;453;p39"/>
          <p:cNvSpPr txBox="1"/>
          <p:nvPr/>
        </p:nvSpPr>
        <p:spPr>
          <a:xfrm>
            <a:off x="720000" y="1413975"/>
            <a:ext cx="7704000" cy="3693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Ubuntu"/>
                <a:ea typeface="Ubuntu"/>
                <a:cs typeface="Ubuntu"/>
                <a:sym typeface="Ubuntu"/>
              </a:rPr>
              <a:t>You can delete this slide when you’re done editing the presentation</a:t>
            </a:r>
            <a:endParaRPr sz="1200">
              <a:solidFill>
                <a:schemeClr val="dk1"/>
              </a:solidFill>
              <a:latin typeface="Ubuntu"/>
              <a:ea typeface="Ubuntu"/>
              <a:cs typeface="Ubuntu"/>
              <a:sym typeface="Ubuntu"/>
            </a:endParaRPr>
          </a:p>
        </p:txBody>
      </p:sp>
      <p:graphicFrame>
        <p:nvGraphicFramePr>
          <p:cNvPr id="454" name="Google Shape;454;p39"/>
          <p:cNvGraphicFramePr/>
          <p:nvPr/>
        </p:nvGraphicFramePr>
        <p:xfrm>
          <a:off x="720000" y="1904650"/>
          <a:ext cx="3000000" cy="3000000"/>
        </p:xfrm>
        <a:graphic>
          <a:graphicData uri="http://schemas.openxmlformats.org/drawingml/2006/table">
            <a:tbl>
              <a:tblPr>
                <a:noFill/>
                <a:tableStyleId>{A98A4869-CB2D-457E-9433-D9CA5F4B03A7}</a:tableStyleId>
              </a:tblPr>
              <a:tblGrid>
                <a:gridCol w="2443825"/>
                <a:gridCol w="5260175"/>
              </a:tblGrid>
              <a:tr h="350500">
                <a:tc>
                  <a:txBody>
                    <a:bodyPr/>
                    <a:lstStyle/>
                    <a:p>
                      <a:pPr indent="0" lvl="0" marL="0" rtl="0" algn="l">
                        <a:spcBef>
                          <a:spcPts val="0"/>
                        </a:spcBef>
                        <a:spcAft>
                          <a:spcPts val="0"/>
                        </a:spcAft>
                        <a:buNone/>
                      </a:pPr>
                      <a:r>
                        <a:rPr b="1" lang="en" sz="1100">
                          <a:solidFill>
                            <a:schemeClr val="accent2"/>
                          </a:solidFill>
                          <a:uFill>
                            <a:noFill/>
                          </a:uFill>
                          <a:latin typeface="Ubuntu"/>
                          <a:ea typeface="Ubuntu"/>
                          <a:cs typeface="Ubuntu"/>
                          <a:sym typeface="Ubuntu"/>
                          <a:hlinkClick action="ppaction://hlinksldjump" r:id="rId3">
                            <a:extLst>
                              <a:ext uri="{A12FA001-AC4F-418D-AE19-62706E023703}">
                                <ahyp:hlinkClr val="tx"/>
                              </a:ext>
                            </a:extLst>
                          </a:hlinkClick>
                        </a:rPr>
                        <a:t>Fonts</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To view this template correctly in PowerPoint, download and install the fonts we used</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accent2"/>
                          </a:solidFill>
                          <a:uFill>
                            <a:noFill/>
                          </a:uFill>
                          <a:latin typeface="Ubuntu"/>
                          <a:ea typeface="Ubuntu"/>
                          <a:cs typeface="Ubuntu"/>
                          <a:sym typeface="Ubuntu"/>
                          <a:hlinkClick action="ppaction://hlinksldjump" r:id="rId4">
                            <a:extLst>
                              <a:ext uri="{A12FA001-AC4F-418D-AE19-62706E023703}">
                                <ahyp:hlinkClr val="tx"/>
                              </a:ext>
                            </a:extLst>
                          </a:hlinkClick>
                        </a:rPr>
                        <a:t>Used </a:t>
                      </a:r>
                      <a:r>
                        <a:rPr b="1" lang="en" sz="1100">
                          <a:solidFill>
                            <a:schemeClr val="accent2"/>
                          </a:solidFill>
                          <a:latin typeface="Ubuntu"/>
                          <a:ea typeface="Ubuntu"/>
                          <a:cs typeface="Ubuntu"/>
                          <a:sym typeface="Ubuntu"/>
                        </a:rPr>
                        <a:t>and </a:t>
                      </a:r>
                      <a:r>
                        <a:rPr b="1" lang="en" sz="1100">
                          <a:solidFill>
                            <a:schemeClr val="accent2"/>
                          </a:solidFill>
                          <a:uFill>
                            <a:noFill/>
                          </a:uFill>
                          <a:latin typeface="Ubuntu"/>
                          <a:ea typeface="Ubuntu"/>
                          <a:cs typeface="Ubuntu"/>
                          <a:sym typeface="Ubuntu"/>
                          <a:hlinkClick action="ppaction://hlinksldjump" r:id="rId5">
                            <a:extLst>
                              <a:ext uri="{A12FA001-AC4F-418D-AE19-62706E023703}">
                                <ahyp:hlinkClr val="tx"/>
                              </a:ext>
                            </a:extLst>
                          </a:hlinkClick>
                        </a:rPr>
                        <a:t>alternative</a:t>
                      </a:r>
                      <a:r>
                        <a:rPr b="1" lang="en" sz="1100">
                          <a:solidFill>
                            <a:schemeClr val="accent2"/>
                          </a:solidFill>
                          <a:uFill>
                            <a:noFill/>
                          </a:uFill>
                          <a:latin typeface="Ubuntu"/>
                          <a:ea typeface="Ubuntu"/>
                          <a:cs typeface="Ubuntu"/>
                          <a:sym typeface="Ubuntu"/>
                          <a:hlinkClick action="ppaction://hlinksldjump" r:id="rId6">
                            <a:extLst>
                              <a:ext uri="{A12FA001-AC4F-418D-AE19-62706E023703}">
                                <ahyp:hlinkClr val="tx"/>
                              </a:ext>
                            </a:extLst>
                          </a:hlinkClick>
                        </a:rPr>
                        <a:t> resources</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0"/>
                        </a:spcAft>
                        <a:buNone/>
                      </a:pPr>
                      <a:r>
                        <a:rPr lang="en" sz="1000">
                          <a:solidFill>
                            <a:schemeClr val="dk1"/>
                          </a:solidFill>
                          <a:latin typeface="Ubuntu"/>
                          <a:ea typeface="Ubuntu"/>
                          <a:cs typeface="Ubuntu"/>
                          <a:sym typeface="Ubuntu"/>
                        </a:rPr>
                        <a:t>An assortment of graphic resources that are suitable for use in this presentation</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accent2"/>
                          </a:solidFill>
                          <a:uFill>
                            <a:noFill/>
                          </a:uFill>
                          <a:latin typeface="Ubuntu"/>
                          <a:ea typeface="Ubuntu"/>
                          <a:cs typeface="Ubuntu"/>
                          <a:sym typeface="Ubuntu"/>
                          <a:hlinkClick action="ppaction://hlinksldjump" r:id="rId7">
                            <a:extLst>
                              <a:ext uri="{A12FA001-AC4F-418D-AE19-62706E023703}">
                                <ahyp:hlinkClr val="tx"/>
                              </a:ext>
                            </a:extLst>
                          </a:hlinkClick>
                        </a:rPr>
                        <a:t>Thanks slide</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You must keep it so that proper credits for our design are given</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accent2"/>
                          </a:solidFill>
                          <a:uFill>
                            <a:noFill/>
                          </a:uFill>
                          <a:latin typeface="Ubuntu"/>
                          <a:ea typeface="Ubuntu"/>
                          <a:cs typeface="Ubuntu"/>
                          <a:sym typeface="Ubuntu"/>
                          <a:hlinkClick action="ppaction://hlinksldjump" r:id="rId8">
                            <a:extLst>
                              <a:ext uri="{A12FA001-AC4F-418D-AE19-62706E023703}">
                                <ahyp:hlinkClr val="tx"/>
                              </a:ext>
                            </a:extLst>
                          </a:hlinkClick>
                        </a:rPr>
                        <a:t>Colors</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All the colors used in this presentation</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accent2"/>
                          </a:solidFill>
                          <a:uFill>
                            <a:noFill/>
                          </a:uFill>
                          <a:latin typeface="Ubuntu"/>
                          <a:ea typeface="Ubuntu"/>
                          <a:cs typeface="Ubuntu"/>
                          <a:sym typeface="Ubuntu"/>
                          <a:hlinkClick action="ppaction://hlinksldjump" r:id="rId9">
                            <a:extLst>
                              <a:ext uri="{A12FA001-AC4F-418D-AE19-62706E023703}">
                                <ahyp:hlinkClr val="tx"/>
                              </a:ext>
                            </a:extLst>
                          </a:hlinkClick>
                        </a:rPr>
                        <a:t>Icons </a:t>
                      </a:r>
                      <a:r>
                        <a:rPr b="1" lang="en" sz="1100">
                          <a:solidFill>
                            <a:schemeClr val="accent2"/>
                          </a:solidFill>
                          <a:latin typeface="Ubuntu"/>
                          <a:ea typeface="Ubuntu"/>
                          <a:cs typeface="Ubuntu"/>
                          <a:sym typeface="Ubuntu"/>
                        </a:rPr>
                        <a:t>and </a:t>
                      </a:r>
                      <a:r>
                        <a:rPr b="1" lang="en" sz="1100">
                          <a:solidFill>
                            <a:schemeClr val="accent2"/>
                          </a:solidFill>
                          <a:uFill>
                            <a:noFill/>
                          </a:uFill>
                          <a:latin typeface="Ubuntu"/>
                          <a:ea typeface="Ubuntu"/>
                          <a:cs typeface="Ubuntu"/>
                          <a:sym typeface="Ubuntu"/>
                          <a:hlinkClick action="ppaction://hlinksldjump" r:id="rId10">
                            <a:extLst>
                              <a:ext uri="{A12FA001-AC4F-418D-AE19-62706E023703}">
                                <ahyp:hlinkClr val="tx"/>
                              </a:ext>
                            </a:extLst>
                          </a:hlinkClick>
                        </a:rPr>
                        <a:t>infographic resources</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These can be used in the template, and their size and color can be edited</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50500">
                <a:tc>
                  <a:txBody>
                    <a:bodyPr/>
                    <a:lstStyle/>
                    <a:p>
                      <a:pPr indent="0" lvl="0" marL="0" rtl="0" algn="l">
                        <a:spcBef>
                          <a:spcPts val="0"/>
                        </a:spcBef>
                        <a:spcAft>
                          <a:spcPts val="0"/>
                        </a:spcAft>
                        <a:buNone/>
                      </a:pPr>
                      <a:r>
                        <a:rPr b="1" lang="en" sz="1100">
                          <a:solidFill>
                            <a:schemeClr val="accent2"/>
                          </a:solidFill>
                          <a:latin typeface="Ubuntu"/>
                          <a:ea typeface="Ubuntu"/>
                          <a:cs typeface="Ubuntu"/>
                          <a:sym typeface="Ubuntu"/>
                        </a:rPr>
                        <a:t>Editable presentation theme </a:t>
                      </a:r>
                      <a:endParaRPr b="1" sz="1100">
                        <a:solidFill>
                          <a:schemeClr val="accent2"/>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Ubuntu"/>
                          <a:ea typeface="Ubuntu"/>
                          <a:cs typeface="Ubuntu"/>
                          <a:sym typeface="Ubuntu"/>
                        </a:rPr>
                        <a:t>You can edit the master slides easily. For more info, click</a:t>
                      </a:r>
                      <a:r>
                        <a:rPr lang="en" sz="1000">
                          <a:solidFill>
                            <a:schemeClr val="dk1"/>
                          </a:solidFill>
                          <a:latin typeface="Ubuntu"/>
                          <a:ea typeface="Ubuntu"/>
                          <a:cs typeface="Ubuntu"/>
                          <a:sym typeface="Ubuntu"/>
                        </a:rPr>
                        <a:t> </a:t>
                      </a:r>
                      <a:r>
                        <a:rPr lang="en" sz="1000">
                          <a:solidFill>
                            <a:schemeClr val="dk1"/>
                          </a:solidFill>
                          <a:uFill>
                            <a:noFill/>
                          </a:uFill>
                          <a:latin typeface="Ubuntu"/>
                          <a:ea typeface="Ubuntu"/>
                          <a:cs typeface="Ubuntu"/>
                          <a:sym typeface="Ubuntu"/>
                          <a:hlinkClick r:id="rId11">
                            <a:extLst>
                              <a:ext uri="{A12FA001-AC4F-418D-AE19-62706E023703}">
                                <ahyp:hlinkClr val="tx"/>
                              </a:ext>
                            </a:extLst>
                          </a:hlinkClick>
                        </a:rPr>
                        <a:t>here</a:t>
                      </a:r>
                      <a:endParaRPr sz="1000">
                        <a:solidFill>
                          <a:schemeClr val="dk1"/>
                        </a:solidFill>
                        <a:latin typeface="Ubuntu"/>
                        <a:ea typeface="Ubuntu"/>
                        <a:cs typeface="Ubuntu"/>
                        <a:sym typeface="Ubuntu"/>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
        <p:nvSpPr>
          <p:cNvPr id="455" name="Google Shape;455;p39"/>
          <p:cNvSpPr txBox="1"/>
          <p:nvPr/>
        </p:nvSpPr>
        <p:spPr>
          <a:xfrm>
            <a:off x="1204756" y="4147800"/>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Ubuntu"/>
                <a:ea typeface="Ubuntu"/>
                <a:cs typeface="Ubuntu"/>
                <a:sym typeface="Ubuntu"/>
              </a:rPr>
              <a:t>For more info:</a:t>
            </a:r>
            <a:br>
              <a:rPr lang="en" sz="1000">
                <a:solidFill>
                  <a:schemeClr val="dk1"/>
                </a:solidFill>
                <a:latin typeface="Ubuntu"/>
                <a:ea typeface="Ubuntu"/>
                <a:cs typeface="Ubuntu"/>
                <a:sym typeface="Ubuntu"/>
              </a:rPr>
            </a:br>
            <a:r>
              <a:rPr lang="en" sz="1000">
                <a:solidFill>
                  <a:schemeClr val="dk1"/>
                </a:solidFill>
                <a:uFill>
                  <a:noFill/>
                </a:uFill>
                <a:latin typeface="Ubuntu"/>
                <a:ea typeface="Ubuntu"/>
                <a:cs typeface="Ubuntu"/>
                <a:sym typeface="Ubuntu"/>
                <a:hlinkClick r:id="rId12">
                  <a:extLst>
                    <a:ext uri="{A12FA001-AC4F-418D-AE19-62706E023703}">
                      <ahyp:hlinkClr val="tx"/>
                    </a:ext>
                  </a:extLst>
                </a:hlinkClick>
              </a:rPr>
              <a:t>Slidesgo</a:t>
            </a:r>
            <a:r>
              <a:rPr lang="en" sz="1000">
                <a:solidFill>
                  <a:schemeClr val="dk1"/>
                </a:solidFill>
                <a:uFill>
                  <a:noFill/>
                </a:uFill>
                <a:latin typeface="Ubuntu"/>
                <a:ea typeface="Ubuntu"/>
                <a:cs typeface="Ubuntu"/>
                <a:sym typeface="Ubuntu"/>
                <a:hlinkClick r:id="rId13">
                  <a:extLst>
                    <a:ext uri="{A12FA001-AC4F-418D-AE19-62706E023703}">
                      <ahyp:hlinkClr val="tx"/>
                    </a:ext>
                  </a:extLst>
                </a:hlinkClick>
              </a:rPr>
              <a:t> </a:t>
            </a:r>
            <a:r>
              <a:rPr lang="en" sz="1000">
                <a:solidFill>
                  <a:schemeClr val="dk1"/>
                </a:solidFill>
                <a:latin typeface="Ubuntu"/>
                <a:ea typeface="Ubuntu"/>
                <a:cs typeface="Ubuntu"/>
                <a:sym typeface="Ubuntu"/>
              </a:rPr>
              <a:t> |  </a:t>
            </a:r>
            <a:r>
              <a:rPr lang="en" sz="1000">
                <a:solidFill>
                  <a:schemeClr val="dk1"/>
                </a:solidFill>
                <a:uFill>
                  <a:noFill/>
                </a:uFill>
                <a:latin typeface="Ubuntu"/>
                <a:ea typeface="Ubuntu"/>
                <a:cs typeface="Ubuntu"/>
                <a:sym typeface="Ubuntu"/>
                <a:hlinkClick r:id="rId14">
                  <a:extLst>
                    <a:ext uri="{A12FA001-AC4F-418D-AE19-62706E023703}">
                      <ahyp:hlinkClr val="tx"/>
                    </a:ext>
                  </a:extLst>
                </a:hlinkClick>
              </a:rPr>
              <a:t>Blog</a:t>
            </a:r>
            <a:r>
              <a:rPr lang="en" sz="1000">
                <a:solidFill>
                  <a:schemeClr val="dk1"/>
                </a:solidFill>
                <a:latin typeface="Ubuntu"/>
                <a:ea typeface="Ubuntu"/>
                <a:cs typeface="Ubuntu"/>
                <a:sym typeface="Ubuntu"/>
              </a:rPr>
              <a:t>  |  </a:t>
            </a:r>
            <a:r>
              <a:rPr lang="en" sz="1000">
                <a:solidFill>
                  <a:schemeClr val="dk1"/>
                </a:solidFill>
                <a:uFill>
                  <a:noFill/>
                </a:uFill>
                <a:latin typeface="Ubuntu"/>
                <a:ea typeface="Ubuntu"/>
                <a:cs typeface="Ubuntu"/>
                <a:sym typeface="Ubuntu"/>
                <a:hlinkClick r:id="rId15">
                  <a:extLst>
                    <a:ext uri="{A12FA001-AC4F-418D-AE19-62706E023703}">
                      <ahyp:hlinkClr val="tx"/>
                    </a:ext>
                  </a:extLst>
                </a:hlinkClick>
              </a:rPr>
              <a:t>FAQs</a:t>
            </a:r>
            <a:endParaRPr sz="1000">
              <a:solidFill>
                <a:schemeClr val="dk1"/>
              </a:solidFill>
              <a:latin typeface="Ubuntu"/>
              <a:ea typeface="Ubuntu"/>
              <a:cs typeface="Ubuntu"/>
              <a:sym typeface="Ubuntu"/>
            </a:endParaRPr>
          </a:p>
        </p:txBody>
      </p:sp>
      <p:sp>
        <p:nvSpPr>
          <p:cNvPr id="456" name="Google Shape;456;p39"/>
          <p:cNvSpPr txBox="1"/>
          <p:nvPr/>
        </p:nvSpPr>
        <p:spPr>
          <a:xfrm>
            <a:off x="4444544" y="4147800"/>
            <a:ext cx="3494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Ubuntu"/>
                <a:ea typeface="Ubuntu"/>
                <a:cs typeface="Ubuntu"/>
                <a:sym typeface="Ubuntu"/>
              </a:rPr>
              <a:t>You can visit our sister </a:t>
            </a:r>
            <a:r>
              <a:rPr b="1" lang="en" sz="1000">
                <a:solidFill>
                  <a:schemeClr val="dk1"/>
                </a:solidFill>
                <a:latin typeface="Ubuntu"/>
                <a:ea typeface="Ubuntu"/>
                <a:cs typeface="Ubuntu"/>
                <a:sym typeface="Ubuntu"/>
              </a:rPr>
              <a:t>projects</a:t>
            </a:r>
            <a:r>
              <a:rPr b="1" lang="en" sz="1000">
                <a:solidFill>
                  <a:schemeClr val="dk1"/>
                </a:solidFill>
                <a:latin typeface="Ubuntu"/>
                <a:ea typeface="Ubuntu"/>
                <a:cs typeface="Ubuntu"/>
                <a:sym typeface="Ubuntu"/>
              </a:rPr>
              <a:t>:</a:t>
            </a:r>
            <a:br>
              <a:rPr lang="en" sz="1000">
                <a:solidFill>
                  <a:schemeClr val="dk1"/>
                </a:solidFill>
                <a:latin typeface="Ubuntu"/>
                <a:ea typeface="Ubuntu"/>
                <a:cs typeface="Ubuntu"/>
                <a:sym typeface="Ubuntu"/>
              </a:rPr>
            </a:br>
            <a:r>
              <a:rPr lang="en" sz="1000">
                <a:solidFill>
                  <a:schemeClr val="dk1"/>
                </a:solidFill>
                <a:uFill>
                  <a:noFill/>
                </a:uFill>
                <a:latin typeface="Ubuntu"/>
                <a:ea typeface="Ubuntu"/>
                <a:cs typeface="Ubuntu"/>
                <a:sym typeface="Ubuntu"/>
                <a:hlinkClick r:id="rId16">
                  <a:extLst>
                    <a:ext uri="{A12FA001-AC4F-418D-AE19-62706E023703}">
                      <ahyp:hlinkClr val="tx"/>
                    </a:ext>
                  </a:extLst>
                </a:hlinkClick>
              </a:rPr>
              <a:t>Freepik</a:t>
            </a:r>
            <a:r>
              <a:rPr lang="en" sz="1000">
                <a:solidFill>
                  <a:schemeClr val="dk1"/>
                </a:solidFill>
                <a:latin typeface="Ubuntu"/>
                <a:ea typeface="Ubuntu"/>
                <a:cs typeface="Ubuntu"/>
                <a:sym typeface="Ubuntu"/>
              </a:rPr>
              <a:t> | </a:t>
            </a:r>
            <a:r>
              <a:rPr lang="en" sz="1000">
                <a:solidFill>
                  <a:schemeClr val="dk1"/>
                </a:solidFill>
                <a:uFill>
                  <a:noFill/>
                </a:uFill>
                <a:latin typeface="Ubuntu"/>
                <a:ea typeface="Ubuntu"/>
                <a:cs typeface="Ubuntu"/>
                <a:sym typeface="Ubuntu"/>
                <a:hlinkClick r:id="rId17">
                  <a:extLst>
                    <a:ext uri="{A12FA001-AC4F-418D-AE19-62706E023703}">
                      <ahyp:hlinkClr val="tx"/>
                    </a:ext>
                  </a:extLst>
                </a:hlinkClick>
              </a:rPr>
              <a:t>Flaticon</a:t>
            </a:r>
            <a:r>
              <a:rPr lang="en" sz="1000">
                <a:solidFill>
                  <a:schemeClr val="dk1"/>
                </a:solidFill>
                <a:latin typeface="Ubuntu"/>
                <a:ea typeface="Ubuntu"/>
                <a:cs typeface="Ubuntu"/>
                <a:sym typeface="Ubuntu"/>
              </a:rPr>
              <a:t> | </a:t>
            </a:r>
            <a:r>
              <a:rPr lang="en" sz="1000">
                <a:solidFill>
                  <a:schemeClr val="dk1"/>
                </a:solidFill>
                <a:uFill>
                  <a:noFill/>
                </a:uFill>
                <a:latin typeface="Ubuntu"/>
                <a:ea typeface="Ubuntu"/>
                <a:cs typeface="Ubuntu"/>
                <a:sym typeface="Ubuntu"/>
                <a:hlinkClick r:id="rId18">
                  <a:extLst>
                    <a:ext uri="{A12FA001-AC4F-418D-AE19-62706E023703}">
                      <ahyp:hlinkClr val="tx"/>
                    </a:ext>
                  </a:extLst>
                </a:hlinkClick>
              </a:rPr>
              <a:t>Storyset</a:t>
            </a:r>
            <a:r>
              <a:rPr lang="en" sz="1000">
                <a:solidFill>
                  <a:schemeClr val="dk1"/>
                </a:solidFill>
                <a:latin typeface="Ubuntu"/>
                <a:ea typeface="Ubuntu"/>
                <a:cs typeface="Ubuntu"/>
                <a:sym typeface="Ubuntu"/>
              </a:rPr>
              <a:t> | </a:t>
            </a:r>
            <a:r>
              <a:rPr lang="en" sz="1000">
                <a:solidFill>
                  <a:schemeClr val="dk1"/>
                </a:solidFill>
                <a:uFill>
                  <a:noFill/>
                </a:uFill>
                <a:latin typeface="Ubuntu"/>
                <a:ea typeface="Ubuntu"/>
                <a:cs typeface="Ubuntu"/>
                <a:sym typeface="Ubuntu"/>
                <a:hlinkClick r:id="rId19">
                  <a:extLst>
                    <a:ext uri="{A12FA001-AC4F-418D-AE19-62706E023703}">
                      <ahyp:hlinkClr val="tx"/>
                    </a:ext>
                  </a:extLst>
                </a:hlinkClick>
              </a:rPr>
              <a:t>Wepik </a:t>
            </a:r>
            <a:r>
              <a:rPr lang="en" sz="1000">
                <a:solidFill>
                  <a:schemeClr val="dk1"/>
                </a:solidFill>
                <a:latin typeface="Ubuntu"/>
                <a:ea typeface="Ubuntu"/>
                <a:cs typeface="Ubuntu"/>
                <a:sym typeface="Ubuntu"/>
              </a:rPr>
              <a:t>| </a:t>
            </a:r>
            <a:r>
              <a:rPr lang="en" sz="1000">
                <a:solidFill>
                  <a:schemeClr val="dk1"/>
                </a:solidFill>
                <a:uFill>
                  <a:noFill/>
                </a:uFill>
                <a:latin typeface="Ubuntu"/>
                <a:ea typeface="Ubuntu"/>
                <a:cs typeface="Ubuntu"/>
                <a:sym typeface="Ubuntu"/>
                <a:hlinkClick r:id="rId20">
                  <a:extLst>
                    <a:ext uri="{A12FA001-AC4F-418D-AE19-62706E023703}">
                      <ahyp:hlinkClr val="tx"/>
                    </a:ext>
                  </a:extLst>
                </a:hlinkClick>
              </a:rPr>
              <a:t>Videvo</a:t>
            </a:r>
            <a:endParaRPr sz="1000">
              <a:solidFill>
                <a:schemeClr val="dk1"/>
              </a:solidFill>
              <a:latin typeface="Ubuntu"/>
              <a:ea typeface="Ubuntu"/>
              <a:cs typeface="Ubuntu"/>
              <a:sym typeface="Ubuntu"/>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grpSp>
        <p:nvGrpSpPr>
          <p:cNvPr id="1025" name="Google Shape;1025;p57"/>
          <p:cNvGrpSpPr/>
          <p:nvPr/>
        </p:nvGrpSpPr>
        <p:grpSpPr>
          <a:xfrm>
            <a:off x="713401" y="689873"/>
            <a:ext cx="3288662" cy="2070220"/>
            <a:chOff x="4215251" y="726098"/>
            <a:chExt cx="3288662" cy="2070220"/>
          </a:xfrm>
        </p:grpSpPr>
        <p:sp>
          <p:nvSpPr>
            <p:cNvPr id="1026" name="Google Shape;1026;p57"/>
            <p:cNvSpPr/>
            <p:nvPr/>
          </p:nvSpPr>
          <p:spPr>
            <a:xfrm>
              <a:off x="4215251" y="726098"/>
              <a:ext cx="3288662" cy="207022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 name="Google Shape;1027;p57"/>
            <p:cNvGrpSpPr/>
            <p:nvPr/>
          </p:nvGrpSpPr>
          <p:grpSpPr>
            <a:xfrm>
              <a:off x="6805167" y="905609"/>
              <a:ext cx="528203" cy="113090"/>
              <a:chOff x="8284467" y="301559"/>
              <a:chExt cx="528203" cy="113090"/>
            </a:xfrm>
          </p:grpSpPr>
          <p:sp>
            <p:nvSpPr>
              <p:cNvPr id="1028" name="Google Shape;1028;p57"/>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1" name="Google Shape;1031;p57"/>
          <p:cNvGrpSpPr/>
          <p:nvPr/>
        </p:nvGrpSpPr>
        <p:grpSpPr>
          <a:xfrm>
            <a:off x="5142051" y="689873"/>
            <a:ext cx="3288662" cy="2070220"/>
            <a:chOff x="4215251" y="726098"/>
            <a:chExt cx="3288662" cy="2070220"/>
          </a:xfrm>
        </p:grpSpPr>
        <p:sp>
          <p:nvSpPr>
            <p:cNvPr id="1032" name="Google Shape;1032;p57"/>
            <p:cNvSpPr/>
            <p:nvPr/>
          </p:nvSpPr>
          <p:spPr>
            <a:xfrm>
              <a:off x="4215251" y="726098"/>
              <a:ext cx="3288662" cy="207022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 name="Google Shape;1033;p57"/>
            <p:cNvGrpSpPr/>
            <p:nvPr/>
          </p:nvGrpSpPr>
          <p:grpSpPr>
            <a:xfrm>
              <a:off x="6805167" y="905609"/>
              <a:ext cx="528203" cy="113090"/>
              <a:chOff x="8284467" y="301559"/>
              <a:chExt cx="528203" cy="113090"/>
            </a:xfrm>
          </p:grpSpPr>
          <p:sp>
            <p:nvSpPr>
              <p:cNvPr id="1034" name="Google Shape;1034;p57"/>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7"/>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 name="Google Shape;1037;p57"/>
          <p:cNvGrpSpPr/>
          <p:nvPr/>
        </p:nvGrpSpPr>
        <p:grpSpPr>
          <a:xfrm>
            <a:off x="2927663" y="2533873"/>
            <a:ext cx="3288662" cy="2070220"/>
            <a:chOff x="4215251" y="726098"/>
            <a:chExt cx="3288662" cy="2070220"/>
          </a:xfrm>
        </p:grpSpPr>
        <p:sp>
          <p:nvSpPr>
            <p:cNvPr id="1038" name="Google Shape;1038;p57"/>
            <p:cNvSpPr/>
            <p:nvPr/>
          </p:nvSpPr>
          <p:spPr>
            <a:xfrm>
              <a:off x="4215251" y="726098"/>
              <a:ext cx="3288662" cy="207022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 name="Google Shape;1039;p57"/>
            <p:cNvGrpSpPr/>
            <p:nvPr/>
          </p:nvGrpSpPr>
          <p:grpSpPr>
            <a:xfrm>
              <a:off x="6805167" y="905609"/>
              <a:ext cx="528203" cy="113090"/>
              <a:chOff x="8284467" y="301559"/>
              <a:chExt cx="528203" cy="113090"/>
            </a:xfrm>
          </p:grpSpPr>
          <p:sp>
            <p:nvSpPr>
              <p:cNvPr id="1040" name="Google Shape;1040;p57"/>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7"/>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7"/>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3" name="Google Shape;1043;p57"/>
          <p:cNvSpPr txBox="1"/>
          <p:nvPr>
            <p:ph type="title"/>
          </p:nvPr>
        </p:nvSpPr>
        <p:spPr>
          <a:xfrm>
            <a:off x="1007325" y="983088"/>
            <a:ext cx="27090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723</a:t>
            </a:r>
            <a:endParaRPr/>
          </a:p>
        </p:txBody>
      </p:sp>
      <p:sp>
        <p:nvSpPr>
          <p:cNvPr id="1044" name="Google Shape;1044;p57"/>
          <p:cNvSpPr txBox="1"/>
          <p:nvPr>
            <p:ph idx="1" type="subTitle"/>
          </p:nvPr>
        </p:nvSpPr>
        <p:spPr>
          <a:xfrm>
            <a:off x="1007325" y="1727982"/>
            <a:ext cx="27090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a:t>
            </a:r>
            <a:endParaRPr/>
          </a:p>
        </p:txBody>
      </p:sp>
      <p:sp>
        <p:nvSpPr>
          <p:cNvPr id="1045" name="Google Shape;1045;p57"/>
          <p:cNvSpPr txBox="1"/>
          <p:nvPr>
            <p:ph idx="2" type="title"/>
          </p:nvPr>
        </p:nvSpPr>
        <p:spPr>
          <a:xfrm>
            <a:off x="3218700" y="2823993"/>
            <a:ext cx="27066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320</a:t>
            </a:r>
            <a:endParaRPr/>
          </a:p>
        </p:txBody>
      </p:sp>
      <p:sp>
        <p:nvSpPr>
          <p:cNvPr id="1046" name="Google Shape;1046;p57"/>
          <p:cNvSpPr txBox="1"/>
          <p:nvPr>
            <p:ph idx="3" type="subTitle"/>
          </p:nvPr>
        </p:nvSpPr>
        <p:spPr>
          <a:xfrm>
            <a:off x="3218700" y="3575088"/>
            <a:ext cx="2706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a:t>
            </a:r>
            <a:r>
              <a:rPr lang="en"/>
              <a:t> is the second planet from the Sun</a:t>
            </a:r>
            <a:endParaRPr/>
          </a:p>
        </p:txBody>
      </p:sp>
      <p:sp>
        <p:nvSpPr>
          <p:cNvPr id="1047" name="Google Shape;1047;p57"/>
          <p:cNvSpPr txBox="1"/>
          <p:nvPr>
            <p:ph idx="4" type="title"/>
          </p:nvPr>
        </p:nvSpPr>
        <p:spPr>
          <a:xfrm>
            <a:off x="5433075" y="983088"/>
            <a:ext cx="27066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125</a:t>
            </a:r>
            <a:endParaRPr/>
          </a:p>
        </p:txBody>
      </p:sp>
      <p:sp>
        <p:nvSpPr>
          <p:cNvPr id="1048" name="Google Shape;1048;p57"/>
          <p:cNvSpPr txBox="1"/>
          <p:nvPr>
            <p:ph idx="5" type="subTitle"/>
          </p:nvPr>
        </p:nvSpPr>
        <p:spPr>
          <a:xfrm>
            <a:off x="5433075" y="1727982"/>
            <a:ext cx="27066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 to live on</a:t>
            </a:r>
            <a:endParaRPr/>
          </a:p>
        </p:txBody>
      </p:sp>
      <p:grpSp>
        <p:nvGrpSpPr>
          <p:cNvPr id="1049" name="Google Shape;1049;p57"/>
          <p:cNvGrpSpPr/>
          <p:nvPr/>
        </p:nvGrpSpPr>
        <p:grpSpPr>
          <a:xfrm>
            <a:off x="142199" y="3070626"/>
            <a:ext cx="2523207" cy="3211828"/>
            <a:chOff x="587275" y="1119025"/>
            <a:chExt cx="811425" cy="1032875"/>
          </a:xfrm>
        </p:grpSpPr>
        <p:sp>
          <p:nvSpPr>
            <p:cNvPr id="1050" name="Google Shape;1050;p57"/>
            <p:cNvSpPr/>
            <p:nvPr/>
          </p:nvSpPr>
          <p:spPr>
            <a:xfrm>
              <a:off x="587550" y="1119325"/>
              <a:ext cx="811150" cy="1032575"/>
            </a:xfrm>
            <a:custGeom>
              <a:rect b="b" l="l" r="r" t="t"/>
              <a:pathLst>
                <a:path extrusionOk="0" h="41303" w="32446">
                  <a:moveTo>
                    <a:pt x="1" y="0"/>
                  </a:moveTo>
                  <a:lnTo>
                    <a:pt x="1" y="41303"/>
                  </a:lnTo>
                  <a:lnTo>
                    <a:pt x="32445" y="41303"/>
                  </a:lnTo>
                  <a:lnTo>
                    <a:pt x="3244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7"/>
            <p:cNvSpPr/>
            <p:nvPr/>
          </p:nvSpPr>
          <p:spPr>
            <a:xfrm>
              <a:off x="587275" y="1119025"/>
              <a:ext cx="811125" cy="53600"/>
            </a:xfrm>
            <a:custGeom>
              <a:rect b="b" l="l" r="r" t="t"/>
              <a:pathLst>
                <a:path extrusionOk="0" h="2144" w="32445">
                  <a:moveTo>
                    <a:pt x="0" y="0"/>
                  </a:moveTo>
                  <a:lnTo>
                    <a:pt x="0" y="2143"/>
                  </a:lnTo>
                  <a:lnTo>
                    <a:pt x="32445" y="2143"/>
                  </a:lnTo>
                  <a:lnTo>
                    <a:pt x="32445"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7"/>
            <p:cNvSpPr/>
            <p:nvPr/>
          </p:nvSpPr>
          <p:spPr>
            <a:xfrm>
              <a:off x="1355525" y="1136275"/>
              <a:ext cx="22925" cy="22950"/>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7"/>
            <p:cNvSpPr/>
            <p:nvPr/>
          </p:nvSpPr>
          <p:spPr>
            <a:xfrm>
              <a:off x="1316525" y="1136275"/>
              <a:ext cx="22950" cy="22950"/>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7"/>
            <p:cNvSpPr/>
            <p:nvPr/>
          </p:nvSpPr>
          <p:spPr>
            <a:xfrm>
              <a:off x="1277225" y="1136275"/>
              <a:ext cx="23250" cy="22950"/>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7"/>
            <p:cNvSpPr/>
            <p:nvPr/>
          </p:nvSpPr>
          <p:spPr>
            <a:xfrm>
              <a:off x="690850" y="1995325"/>
              <a:ext cx="35150" cy="31575"/>
            </a:xfrm>
            <a:custGeom>
              <a:rect b="b" l="l" r="r" t="t"/>
              <a:pathLst>
                <a:path extrusionOk="0" h="1263" w="1406">
                  <a:moveTo>
                    <a:pt x="0" y="0"/>
                  </a:moveTo>
                  <a:lnTo>
                    <a:pt x="0" y="1262"/>
                  </a:lnTo>
                  <a:lnTo>
                    <a:pt x="1405" y="1262"/>
                  </a:lnTo>
                  <a:lnTo>
                    <a:pt x="14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7"/>
            <p:cNvSpPr/>
            <p:nvPr/>
          </p:nvSpPr>
          <p:spPr>
            <a:xfrm>
              <a:off x="708400" y="1369950"/>
              <a:ext cx="282500" cy="382200"/>
            </a:xfrm>
            <a:custGeom>
              <a:rect b="b" l="l" r="r" t="t"/>
              <a:pathLst>
                <a:path extrusionOk="0" h="15288" w="11300">
                  <a:moveTo>
                    <a:pt x="11288" y="0"/>
                  </a:moveTo>
                  <a:cubicBezTo>
                    <a:pt x="5049" y="0"/>
                    <a:pt x="1" y="5036"/>
                    <a:pt x="1" y="11275"/>
                  </a:cubicBezTo>
                  <a:cubicBezTo>
                    <a:pt x="1" y="12692"/>
                    <a:pt x="263" y="14038"/>
                    <a:pt x="739" y="15288"/>
                  </a:cubicBezTo>
                  <a:lnTo>
                    <a:pt x="11300" y="11275"/>
                  </a:lnTo>
                  <a:lnTo>
                    <a:pt x="1130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7"/>
            <p:cNvSpPr/>
            <p:nvPr/>
          </p:nvSpPr>
          <p:spPr>
            <a:xfrm>
              <a:off x="990600" y="1369350"/>
              <a:ext cx="271775" cy="282200"/>
            </a:xfrm>
            <a:custGeom>
              <a:rect b="b" l="l" r="r" t="t"/>
              <a:pathLst>
                <a:path extrusionOk="0" h="11288" w="10871">
                  <a:moveTo>
                    <a:pt x="0" y="0"/>
                  </a:moveTo>
                  <a:lnTo>
                    <a:pt x="0" y="11287"/>
                  </a:lnTo>
                  <a:lnTo>
                    <a:pt x="10870" y="8311"/>
                  </a:lnTo>
                  <a:cubicBezTo>
                    <a:pt x="9561" y="3536"/>
                    <a:pt x="5191" y="0"/>
                    <a:pt x="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7"/>
            <p:cNvSpPr/>
            <p:nvPr/>
          </p:nvSpPr>
          <p:spPr>
            <a:xfrm>
              <a:off x="990600" y="1577100"/>
              <a:ext cx="281900" cy="205425"/>
            </a:xfrm>
            <a:custGeom>
              <a:rect b="b" l="l" r="r" t="t"/>
              <a:pathLst>
                <a:path extrusionOk="0" h="8217" w="11276">
                  <a:moveTo>
                    <a:pt x="10870" y="1"/>
                  </a:moveTo>
                  <a:lnTo>
                    <a:pt x="0" y="2989"/>
                  </a:lnTo>
                  <a:lnTo>
                    <a:pt x="9989" y="8216"/>
                  </a:lnTo>
                  <a:cubicBezTo>
                    <a:pt x="10811" y="6656"/>
                    <a:pt x="11275" y="4882"/>
                    <a:pt x="11275" y="2989"/>
                  </a:cubicBezTo>
                  <a:cubicBezTo>
                    <a:pt x="11275" y="1965"/>
                    <a:pt x="11132" y="953"/>
                    <a:pt x="10870"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7"/>
            <p:cNvSpPr/>
            <p:nvPr/>
          </p:nvSpPr>
          <p:spPr>
            <a:xfrm>
              <a:off x="726575" y="1651825"/>
              <a:ext cx="513775" cy="282200"/>
            </a:xfrm>
            <a:custGeom>
              <a:rect b="b" l="l" r="r" t="t"/>
              <a:pathLst>
                <a:path extrusionOk="0" h="11288" w="20551">
                  <a:moveTo>
                    <a:pt x="10561" y="0"/>
                  </a:moveTo>
                  <a:lnTo>
                    <a:pt x="0" y="4025"/>
                  </a:lnTo>
                  <a:cubicBezTo>
                    <a:pt x="1619" y="8263"/>
                    <a:pt x="5739" y="11287"/>
                    <a:pt x="10561" y="11287"/>
                  </a:cubicBezTo>
                  <a:cubicBezTo>
                    <a:pt x="14895" y="11287"/>
                    <a:pt x="18669" y="8823"/>
                    <a:pt x="20550" y="5227"/>
                  </a:cubicBezTo>
                  <a:lnTo>
                    <a:pt x="10561"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7"/>
            <p:cNvSpPr/>
            <p:nvPr/>
          </p:nvSpPr>
          <p:spPr>
            <a:xfrm>
              <a:off x="846825" y="1520850"/>
              <a:ext cx="287550" cy="261975"/>
            </a:xfrm>
            <a:custGeom>
              <a:rect b="b" l="l" r="r" t="t"/>
              <a:pathLst>
                <a:path extrusionOk="0" h="10479" w="11502">
                  <a:moveTo>
                    <a:pt x="5745" y="1"/>
                  </a:moveTo>
                  <a:cubicBezTo>
                    <a:pt x="4403" y="1"/>
                    <a:pt x="3060" y="513"/>
                    <a:pt x="2036" y="1537"/>
                  </a:cubicBezTo>
                  <a:cubicBezTo>
                    <a:pt x="0" y="3572"/>
                    <a:pt x="0" y="6894"/>
                    <a:pt x="2036" y="8942"/>
                  </a:cubicBezTo>
                  <a:cubicBezTo>
                    <a:pt x="3060" y="9966"/>
                    <a:pt x="4403" y="10478"/>
                    <a:pt x="5745" y="10478"/>
                  </a:cubicBezTo>
                  <a:cubicBezTo>
                    <a:pt x="7087" y="10478"/>
                    <a:pt x="8430" y="9966"/>
                    <a:pt x="9454" y="8942"/>
                  </a:cubicBezTo>
                  <a:cubicBezTo>
                    <a:pt x="11502" y="6894"/>
                    <a:pt x="11502" y="3572"/>
                    <a:pt x="9454" y="1537"/>
                  </a:cubicBezTo>
                  <a:cubicBezTo>
                    <a:pt x="8430" y="513"/>
                    <a:pt x="7087" y="1"/>
                    <a:pt x="5745"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7"/>
            <p:cNvSpPr/>
            <p:nvPr/>
          </p:nvSpPr>
          <p:spPr>
            <a:xfrm>
              <a:off x="1052500" y="1995325"/>
              <a:ext cx="35150" cy="31575"/>
            </a:xfrm>
            <a:custGeom>
              <a:rect b="b" l="l" r="r" t="t"/>
              <a:pathLst>
                <a:path extrusionOk="0" h="1263" w="1406">
                  <a:moveTo>
                    <a:pt x="1" y="0"/>
                  </a:moveTo>
                  <a:lnTo>
                    <a:pt x="1" y="1262"/>
                  </a:lnTo>
                  <a:lnTo>
                    <a:pt x="1405" y="1262"/>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7"/>
            <p:cNvSpPr/>
            <p:nvPr/>
          </p:nvSpPr>
          <p:spPr>
            <a:xfrm>
              <a:off x="1052500" y="2051275"/>
              <a:ext cx="35150" cy="31875"/>
            </a:xfrm>
            <a:custGeom>
              <a:rect b="b" l="l" r="r" t="t"/>
              <a:pathLst>
                <a:path extrusionOk="0" h="1275" w="1406">
                  <a:moveTo>
                    <a:pt x="1" y="0"/>
                  </a:moveTo>
                  <a:lnTo>
                    <a:pt x="1" y="1274"/>
                  </a:lnTo>
                  <a:lnTo>
                    <a:pt x="1405" y="1274"/>
                  </a:lnTo>
                  <a:lnTo>
                    <a:pt x="1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7"/>
            <p:cNvSpPr/>
            <p:nvPr/>
          </p:nvSpPr>
          <p:spPr>
            <a:xfrm>
              <a:off x="690850" y="2051275"/>
              <a:ext cx="35150" cy="31875"/>
            </a:xfrm>
            <a:custGeom>
              <a:rect b="b" l="l" r="r" t="t"/>
              <a:pathLst>
                <a:path extrusionOk="0" h="1275" w="1406">
                  <a:moveTo>
                    <a:pt x="0" y="0"/>
                  </a:moveTo>
                  <a:lnTo>
                    <a:pt x="0" y="1274"/>
                  </a:lnTo>
                  <a:lnTo>
                    <a:pt x="1405" y="1274"/>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7"/>
            <p:cNvSpPr/>
            <p:nvPr/>
          </p:nvSpPr>
          <p:spPr>
            <a:xfrm>
              <a:off x="821825" y="1246425"/>
              <a:ext cx="342925" cy="11025"/>
            </a:xfrm>
            <a:custGeom>
              <a:rect b="b" l="l" r="r" t="t"/>
              <a:pathLst>
                <a:path extrusionOk="0" h="441" w="13717">
                  <a:moveTo>
                    <a:pt x="226" y="0"/>
                  </a:moveTo>
                  <a:cubicBezTo>
                    <a:pt x="107" y="0"/>
                    <a:pt x="0" y="95"/>
                    <a:pt x="0" y="214"/>
                  </a:cubicBezTo>
                  <a:cubicBezTo>
                    <a:pt x="0" y="333"/>
                    <a:pt x="107" y="441"/>
                    <a:pt x="226" y="441"/>
                  </a:cubicBezTo>
                  <a:lnTo>
                    <a:pt x="13490" y="441"/>
                  </a:lnTo>
                  <a:cubicBezTo>
                    <a:pt x="13609" y="441"/>
                    <a:pt x="13716" y="333"/>
                    <a:pt x="13716" y="214"/>
                  </a:cubicBezTo>
                  <a:cubicBezTo>
                    <a:pt x="13716" y="95"/>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7"/>
            <p:cNvSpPr/>
            <p:nvPr/>
          </p:nvSpPr>
          <p:spPr>
            <a:xfrm>
              <a:off x="821825" y="1296425"/>
              <a:ext cx="342925" cy="11325"/>
            </a:xfrm>
            <a:custGeom>
              <a:rect b="b" l="l" r="r" t="t"/>
              <a:pathLst>
                <a:path extrusionOk="0" h="453" w="13717">
                  <a:moveTo>
                    <a:pt x="226" y="0"/>
                  </a:moveTo>
                  <a:cubicBezTo>
                    <a:pt x="107" y="0"/>
                    <a:pt x="0" y="107"/>
                    <a:pt x="0" y="227"/>
                  </a:cubicBezTo>
                  <a:cubicBezTo>
                    <a:pt x="0" y="346"/>
                    <a:pt x="107" y="453"/>
                    <a:pt x="226" y="453"/>
                  </a:cubicBezTo>
                  <a:lnTo>
                    <a:pt x="13490" y="453"/>
                  </a:lnTo>
                  <a:cubicBezTo>
                    <a:pt x="13609" y="453"/>
                    <a:pt x="13716" y="346"/>
                    <a:pt x="13716" y="227"/>
                  </a:cubicBezTo>
                  <a:cubicBezTo>
                    <a:pt x="13716" y="107"/>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7"/>
            <p:cNvSpPr/>
            <p:nvPr/>
          </p:nvSpPr>
          <p:spPr>
            <a:xfrm>
              <a:off x="754850" y="2005150"/>
              <a:ext cx="186650" cy="11325"/>
            </a:xfrm>
            <a:custGeom>
              <a:rect b="b" l="l" r="r" t="t"/>
              <a:pathLst>
                <a:path extrusionOk="0" h="453" w="7466">
                  <a:moveTo>
                    <a:pt x="226" y="0"/>
                  </a:moveTo>
                  <a:cubicBezTo>
                    <a:pt x="107" y="0"/>
                    <a:pt x="0" y="107"/>
                    <a:pt x="0" y="226"/>
                  </a:cubicBezTo>
                  <a:cubicBezTo>
                    <a:pt x="0" y="345"/>
                    <a:pt x="107" y="452"/>
                    <a:pt x="226" y="452"/>
                  </a:cubicBezTo>
                  <a:lnTo>
                    <a:pt x="7239" y="452"/>
                  </a:lnTo>
                  <a:cubicBezTo>
                    <a:pt x="7358" y="452"/>
                    <a:pt x="7465" y="345"/>
                    <a:pt x="7465" y="226"/>
                  </a:cubicBezTo>
                  <a:cubicBezTo>
                    <a:pt x="7465" y="107"/>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7"/>
            <p:cNvSpPr/>
            <p:nvPr/>
          </p:nvSpPr>
          <p:spPr>
            <a:xfrm>
              <a:off x="754850" y="2061100"/>
              <a:ext cx="186650" cy="11325"/>
            </a:xfrm>
            <a:custGeom>
              <a:rect b="b" l="l" r="r" t="t"/>
              <a:pathLst>
                <a:path extrusionOk="0" h="453" w="7466">
                  <a:moveTo>
                    <a:pt x="226" y="0"/>
                  </a:moveTo>
                  <a:cubicBezTo>
                    <a:pt x="107" y="0"/>
                    <a:pt x="0" y="108"/>
                    <a:pt x="0" y="227"/>
                  </a:cubicBezTo>
                  <a:cubicBezTo>
                    <a:pt x="0" y="346"/>
                    <a:pt x="107" y="453"/>
                    <a:pt x="226" y="453"/>
                  </a:cubicBezTo>
                  <a:lnTo>
                    <a:pt x="7239" y="453"/>
                  </a:lnTo>
                  <a:cubicBezTo>
                    <a:pt x="7358" y="453"/>
                    <a:pt x="7465" y="346"/>
                    <a:pt x="7465" y="227"/>
                  </a:cubicBezTo>
                  <a:cubicBezTo>
                    <a:pt x="7465" y="108"/>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7"/>
            <p:cNvSpPr/>
            <p:nvPr/>
          </p:nvSpPr>
          <p:spPr>
            <a:xfrm>
              <a:off x="1117675" y="2005150"/>
              <a:ext cx="186375" cy="11325"/>
            </a:xfrm>
            <a:custGeom>
              <a:rect b="b" l="l" r="r" t="t"/>
              <a:pathLst>
                <a:path extrusionOk="0" h="453" w="7455">
                  <a:moveTo>
                    <a:pt x="227" y="0"/>
                  </a:moveTo>
                  <a:cubicBezTo>
                    <a:pt x="108" y="0"/>
                    <a:pt x="1" y="107"/>
                    <a:pt x="1" y="226"/>
                  </a:cubicBezTo>
                  <a:cubicBezTo>
                    <a:pt x="1" y="345"/>
                    <a:pt x="108" y="452"/>
                    <a:pt x="227" y="452"/>
                  </a:cubicBezTo>
                  <a:lnTo>
                    <a:pt x="7240" y="452"/>
                  </a:lnTo>
                  <a:cubicBezTo>
                    <a:pt x="7359" y="452"/>
                    <a:pt x="7454" y="345"/>
                    <a:pt x="7454" y="226"/>
                  </a:cubicBezTo>
                  <a:cubicBezTo>
                    <a:pt x="7454" y="107"/>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7"/>
            <p:cNvSpPr/>
            <p:nvPr/>
          </p:nvSpPr>
          <p:spPr>
            <a:xfrm>
              <a:off x="1117675" y="2061100"/>
              <a:ext cx="186375" cy="11325"/>
            </a:xfrm>
            <a:custGeom>
              <a:rect b="b" l="l" r="r" t="t"/>
              <a:pathLst>
                <a:path extrusionOk="0" h="453" w="7455">
                  <a:moveTo>
                    <a:pt x="227" y="0"/>
                  </a:moveTo>
                  <a:cubicBezTo>
                    <a:pt x="108" y="0"/>
                    <a:pt x="1" y="108"/>
                    <a:pt x="1" y="227"/>
                  </a:cubicBezTo>
                  <a:cubicBezTo>
                    <a:pt x="1" y="346"/>
                    <a:pt x="108" y="453"/>
                    <a:pt x="227" y="453"/>
                  </a:cubicBezTo>
                  <a:lnTo>
                    <a:pt x="7240" y="453"/>
                  </a:lnTo>
                  <a:cubicBezTo>
                    <a:pt x="7359" y="453"/>
                    <a:pt x="7454" y="346"/>
                    <a:pt x="7454" y="227"/>
                  </a:cubicBezTo>
                  <a:cubicBezTo>
                    <a:pt x="7454" y="108"/>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7"/>
          <p:cNvGrpSpPr/>
          <p:nvPr/>
        </p:nvGrpSpPr>
        <p:grpSpPr>
          <a:xfrm>
            <a:off x="6590992" y="3084149"/>
            <a:ext cx="2870306" cy="969683"/>
            <a:chOff x="3528400" y="1952450"/>
            <a:chExt cx="776325" cy="262275"/>
          </a:xfrm>
        </p:grpSpPr>
        <p:sp>
          <p:nvSpPr>
            <p:cNvPr id="1071" name="Google Shape;1071;p57"/>
            <p:cNvSpPr/>
            <p:nvPr/>
          </p:nvSpPr>
          <p:spPr>
            <a:xfrm>
              <a:off x="3528400" y="1952450"/>
              <a:ext cx="776325" cy="262275"/>
            </a:xfrm>
            <a:custGeom>
              <a:rect b="b" l="l" r="r" t="t"/>
              <a:pathLst>
                <a:path extrusionOk="0" h="10491" w="31053">
                  <a:moveTo>
                    <a:pt x="1" y="1"/>
                  </a:moveTo>
                  <a:lnTo>
                    <a:pt x="1" y="10490"/>
                  </a:lnTo>
                  <a:lnTo>
                    <a:pt x="31052" y="10490"/>
                  </a:lnTo>
                  <a:lnTo>
                    <a:pt x="31052"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1143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3594175" y="2018225"/>
              <a:ext cx="130700" cy="130700"/>
            </a:xfrm>
            <a:custGeom>
              <a:rect b="b" l="l" r="r" t="t"/>
              <a:pathLst>
                <a:path extrusionOk="0" h="5228" w="5228">
                  <a:moveTo>
                    <a:pt x="1" y="1"/>
                  </a:moveTo>
                  <a:lnTo>
                    <a:pt x="1" y="5228"/>
                  </a:lnTo>
                  <a:lnTo>
                    <a:pt x="5228" y="5228"/>
                  </a:lnTo>
                  <a:lnTo>
                    <a:pt x="5228"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7"/>
            <p:cNvSpPr/>
            <p:nvPr/>
          </p:nvSpPr>
          <p:spPr>
            <a:xfrm>
              <a:off x="3786175" y="2018225"/>
              <a:ext cx="452750" cy="130700"/>
            </a:xfrm>
            <a:custGeom>
              <a:rect b="b" l="l" r="r" t="t"/>
              <a:pathLst>
                <a:path extrusionOk="0" h="5228" w="18110">
                  <a:moveTo>
                    <a:pt x="1" y="1"/>
                  </a:moveTo>
                  <a:lnTo>
                    <a:pt x="1" y="5228"/>
                  </a:lnTo>
                  <a:lnTo>
                    <a:pt x="18110" y="5228"/>
                  </a:lnTo>
                  <a:lnTo>
                    <a:pt x="1811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7"/>
            <p:cNvSpPr/>
            <p:nvPr/>
          </p:nvSpPr>
          <p:spPr>
            <a:xfrm>
              <a:off x="3839450" y="2077900"/>
              <a:ext cx="342625" cy="11350"/>
            </a:xfrm>
            <a:custGeom>
              <a:rect b="b" l="l" r="r" t="t"/>
              <a:pathLst>
                <a:path extrusionOk="0" h="454" w="13705">
                  <a:moveTo>
                    <a:pt x="227" y="1"/>
                  </a:moveTo>
                  <a:cubicBezTo>
                    <a:pt x="108" y="1"/>
                    <a:pt x="1" y="108"/>
                    <a:pt x="1" y="227"/>
                  </a:cubicBezTo>
                  <a:cubicBezTo>
                    <a:pt x="1" y="346"/>
                    <a:pt x="108" y="453"/>
                    <a:pt x="227" y="453"/>
                  </a:cubicBezTo>
                  <a:lnTo>
                    <a:pt x="13479" y="453"/>
                  </a:lnTo>
                  <a:cubicBezTo>
                    <a:pt x="13598" y="453"/>
                    <a:pt x="13705" y="358"/>
                    <a:pt x="13705" y="227"/>
                  </a:cubicBezTo>
                  <a:cubicBezTo>
                    <a:pt x="13705" y="108"/>
                    <a:pt x="13598" y="1"/>
                    <a:pt x="1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 name="Google Shape;1075;p57"/>
          <p:cNvSpPr/>
          <p:nvPr/>
        </p:nvSpPr>
        <p:spPr>
          <a:xfrm>
            <a:off x="4303152" y="946225"/>
            <a:ext cx="1028525" cy="80578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7"/>
          <p:cNvSpPr/>
          <p:nvPr/>
        </p:nvSpPr>
        <p:spPr>
          <a:xfrm>
            <a:off x="5925302" y="4377875"/>
            <a:ext cx="1028525" cy="80578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7"/>
          <p:cNvSpPr/>
          <p:nvPr/>
        </p:nvSpPr>
        <p:spPr>
          <a:xfrm>
            <a:off x="7323452" y="4377875"/>
            <a:ext cx="1028525" cy="80578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7"/>
          <p:cNvSpPr/>
          <p:nvPr/>
        </p:nvSpPr>
        <p:spPr>
          <a:xfrm>
            <a:off x="-181098" y="946225"/>
            <a:ext cx="1028525" cy="80578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58"/>
          <p:cNvSpPr txBox="1"/>
          <p:nvPr>
            <p:ph type="title"/>
          </p:nvPr>
        </p:nvSpPr>
        <p:spPr>
          <a:xfrm>
            <a:off x="1016462" y="2834775"/>
            <a:ext cx="1975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084" name="Google Shape;1084;p58"/>
          <p:cNvSpPr txBox="1"/>
          <p:nvPr>
            <p:ph idx="2" type="title"/>
          </p:nvPr>
        </p:nvSpPr>
        <p:spPr>
          <a:xfrm>
            <a:off x="3584275" y="2834775"/>
            <a:ext cx="1975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1085" name="Google Shape;1085;p58"/>
          <p:cNvSpPr txBox="1"/>
          <p:nvPr>
            <p:ph idx="3"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Survey results</a:t>
            </a:r>
            <a:endParaRPr/>
          </a:p>
        </p:txBody>
      </p:sp>
      <p:sp>
        <p:nvSpPr>
          <p:cNvPr id="1086" name="Google Shape;1086;p58"/>
          <p:cNvSpPr txBox="1"/>
          <p:nvPr>
            <p:ph idx="4" type="title"/>
          </p:nvPr>
        </p:nvSpPr>
        <p:spPr>
          <a:xfrm>
            <a:off x="1016325" y="3558950"/>
            <a:ext cx="197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087" name="Google Shape;1087;p58"/>
          <p:cNvSpPr txBox="1"/>
          <p:nvPr>
            <p:ph idx="1" type="subTitle"/>
          </p:nvPr>
        </p:nvSpPr>
        <p:spPr>
          <a:xfrm>
            <a:off x="1016325" y="3988500"/>
            <a:ext cx="1975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the closest planet to the Sun</a:t>
            </a:r>
            <a:endParaRPr/>
          </a:p>
        </p:txBody>
      </p:sp>
      <p:sp>
        <p:nvSpPr>
          <p:cNvPr id="1088" name="Google Shape;1088;p58"/>
          <p:cNvSpPr txBox="1"/>
          <p:nvPr>
            <p:ph idx="5" type="title"/>
          </p:nvPr>
        </p:nvSpPr>
        <p:spPr>
          <a:xfrm>
            <a:off x="3584285" y="3558950"/>
            <a:ext cx="197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089" name="Google Shape;1089;p58"/>
          <p:cNvSpPr txBox="1"/>
          <p:nvPr>
            <p:ph idx="6" type="subTitle"/>
          </p:nvPr>
        </p:nvSpPr>
        <p:spPr>
          <a:xfrm>
            <a:off x="3584276" y="3988500"/>
            <a:ext cx="1975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090" name="Google Shape;1090;p58"/>
          <p:cNvSpPr txBox="1"/>
          <p:nvPr>
            <p:ph idx="7" type="title"/>
          </p:nvPr>
        </p:nvSpPr>
        <p:spPr>
          <a:xfrm>
            <a:off x="6152175" y="2834775"/>
            <a:ext cx="19755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1091" name="Google Shape;1091;p58"/>
          <p:cNvSpPr txBox="1"/>
          <p:nvPr>
            <p:ph idx="8" type="title"/>
          </p:nvPr>
        </p:nvSpPr>
        <p:spPr>
          <a:xfrm>
            <a:off x="6152185" y="3558950"/>
            <a:ext cx="19755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092" name="Google Shape;1092;p58"/>
          <p:cNvSpPr txBox="1"/>
          <p:nvPr>
            <p:ph idx="9" type="subTitle"/>
          </p:nvPr>
        </p:nvSpPr>
        <p:spPr>
          <a:xfrm>
            <a:off x="6152176" y="3988500"/>
            <a:ext cx="19755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093" name="Google Shape;1093;p58"/>
          <p:cNvSpPr/>
          <p:nvPr/>
        </p:nvSpPr>
        <p:spPr>
          <a:xfrm>
            <a:off x="1587650" y="1332975"/>
            <a:ext cx="833100" cy="1427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8"/>
          <p:cNvSpPr/>
          <p:nvPr/>
        </p:nvSpPr>
        <p:spPr>
          <a:xfrm>
            <a:off x="4155449" y="1332975"/>
            <a:ext cx="833100" cy="1427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8"/>
          <p:cNvSpPr/>
          <p:nvPr/>
        </p:nvSpPr>
        <p:spPr>
          <a:xfrm>
            <a:off x="6723249" y="1332975"/>
            <a:ext cx="833100" cy="1427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8"/>
          <p:cNvSpPr/>
          <p:nvPr/>
        </p:nvSpPr>
        <p:spPr>
          <a:xfrm>
            <a:off x="1587650" y="2367384"/>
            <a:ext cx="833100" cy="393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8"/>
          <p:cNvSpPr/>
          <p:nvPr/>
        </p:nvSpPr>
        <p:spPr>
          <a:xfrm>
            <a:off x="4155451" y="2057517"/>
            <a:ext cx="833100" cy="702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8"/>
          <p:cNvSpPr/>
          <p:nvPr/>
        </p:nvSpPr>
        <p:spPr>
          <a:xfrm>
            <a:off x="6723250" y="1712826"/>
            <a:ext cx="833100" cy="10473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2" name="Shape 1102"/>
        <p:cNvGrpSpPr/>
        <p:nvPr/>
      </p:nvGrpSpPr>
      <p:grpSpPr>
        <a:xfrm>
          <a:off x="0" y="0"/>
          <a:ext cx="0" cy="0"/>
          <a:chOff x="0" y="0"/>
          <a:chExt cx="0" cy="0"/>
        </a:xfrm>
      </p:grpSpPr>
      <p:sp>
        <p:nvSpPr>
          <p:cNvPr id="1103" name="Google Shape;1103;p59"/>
          <p:cNvSpPr txBox="1"/>
          <p:nvPr>
            <p:ph type="title"/>
          </p:nvPr>
        </p:nvSpPr>
        <p:spPr>
          <a:xfrm>
            <a:off x="713400"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 and answer</a:t>
            </a:r>
            <a:endParaRPr/>
          </a:p>
        </p:txBody>
      </p:sp>
      <p:sp>
        <p:nvSpPr>
          <p:cNvPr id="1104" name="Google Shape;1104;p59"/>
          <p:cNvSpPr txBox="1"/>
          <p:nvPr>
            <p:ph idx="2" type="title"/>
          </p:nvPr>
        </p:nvSpPr>
        <p:spPr>
          <a:xfrm>
            <a:off x="2351255" y="1424075"/>
            <a:ext cx="342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a:t>
            </a:r>
            <a:endParaRPr/>
          </a:p>
        </p:txBody>
      </p:sp>
      <p:sp>
        <p:nvSpPr>
          <p:cNvPr id="1105" name="Google Shape;1105;p59"/>
          <p:cNvSpPr txBox="1"/>
          <p:nvPr>
            <p:ph idx="1" type="subTitle"/>
          </p:nvPr>
        </p:nvSpPr>
        <p:spPr>
          <a:xfrm>
            <a:off x="2351255" y="1853624"/>
            <a:ext cx="34281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also the smallest one in the entire Solar System</a:t>
            </a:r>
            <a:endParaRPr/>
          </a:p>
        </p:txBody>
      </p:sp>
      <p:sp>
        <p:nvSpPr>
          <p:cNvPr id="1106" name="Google Shape;1106;p59"/>
          <p:cNvSpPr txBox="1"/>
          <p:nvPr>
            <p:ph idx="3" type="title"/>
          </p:nvPr>
        </p:nvSpPr>
        <p:spPr>
          <a:xfrm>
            <a:off x="5002626" y="3151876"/>
            <a:ext cx="3428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Answer</a:t>
            </a:r>
            <a:endParaRPr/>
          </a:p>
        </p:txBody>
      </p:sp>
      <p:sp>
        <p:nvSpPr>
          <p:cNvPr id="1107" name="Google Shape;1107;p59"/>
          <p:cNvSpPr txBox="1"/>
          <p:nvPr>
            <p:ph idx="4" type="subTitle"/>
          </p:nvPr>
        </p:nvSpPr>
        <p:spPr>
          <a:xfrm>
            <a:off x="5002626" y="3581425"/>
            <a:ext cx="3428100" cy="8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has a poisonous atmosphere</a:t>
            </a:r>
            <a:endParaRPr/>
          </a:p>
        </p:txBody>
      </p:sp>
      <p:sp>
        <p:nvSpPr>
          <p:cNvPr id="1108" name="Google Shape;1108;p59"/>
          <p:cNvSpPr/>
          <p:nvPr/>
        </p:nvSpPr>
        <p:spPr>
          <a:xfrm>
            <a:off x="713398" y="156923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9"/>
          <p:cNvSpPr/>
          <p:nvPr/>
        </p:nvSpPr>
        <p:spPr>
          <a:xfrm>
            <a:off x="3364773" y="329998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9"/>
          <p:cNvSpPr/>
          <p:nvPr/>
        </p:nvSpPr>
        <p:spPr>
          <a:xfrm>
            <a:off x="1726923" y="329998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9"/>
          <p:cNvSpPr/>
          <p:nvPr/>
        </p:nvSpPr>
        <p:spPr>
          <a:xfrm>
            <a:off x="89073" y="329998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9"/>
          <p:cNvSpPr/>
          <p:nvPr/>
        </p:nvSpPr>
        <p:spPr>
          <a:xfrm>
            <a:off x="7804948" y="156923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9"/>
          <p:cNvSpPr/>
          <p:nvPr/>
        </p:nvSpPr>
        <p:spPr>
          <a:xfrm>
            <a:off x="6167098" y="1569233"/>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9"/>
          <p:cNvSpPr/>
          <p:nvPr/>
        </p:nvSpPr>
        <p:spPr>
          <a:xfrm>
            <a:off x="1144591" y="1906031"/>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 name="Google Shape;1115;p59"/>
          <p:cNvGrpSpPr/>
          <p:nvPr/>
        </p:nvGrpSpPr>
        <p:grpSpPr>
          <a:xfrm>
            <a:off x="3794575" y="3628609"/>
            <a:ext cx="350995" cy="349133"/>
            <a:chOff x="6168925" y="3936925"/>
            <a:chExt cx="296950" cy="295375"/>
          </a:xfrm>
        </p:grpSpPr>
        <p:sp>
          <p:nvSpPr>
            <p:cNvPr id="1116" name="Google Shape;1116;p5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59"/>
          <p:cNvSpPr/>
          <p:nvPr/>
        </p:nvSpPr>
        <p:spPr>
          <a:xfrm rot="-2700000">
            <a:off x="1744479" y="23183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60"/>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Topic breakdown</a:t>
            </a:r>
            <a:endParaRPr/>
          </a:p>
        </p:txBody>
      </p:sp>
      <p:sp>
        <p:nvSpPr>
          <p:cNvPr id="1128" name="Google Shape;1128;p60"/>
          <p:cNvSpPr/>
          <p:nvPr/>
        </p:nvSpPr>
        <p:spPr>
          <a:xfrm>
            <a:off x="713230" y="2705325"/>
            <a:ext cx="2309700" cy="620400"/>
          </a:xfrm>
          <a:prstGeom prst="roundRect">
            <a:avLst>
              <a:gd fmla="val 0" name="adj"/>
            </a:avLst>
          </a:prstGeom>
          <a:solidFill>
            <a:schemeClr val="accent1"/>
          </a:solidFill>
          <a:ln cap="flat" cmpd="sng" w="9525">
            <a:solidFill>
              <a:schemeClr val="dk1"/>
            </a:solidFill>
            <a:prstDash val="solid"/>
            <a:round/>
            <a:headEnd len="sm" w="sm" type="none"/>
            <a:tailEnd len="sm" w="sm" type="none"/>
          </a:ln>
          <a:effectLst>
            <a:outerShdw rotWithShape="0" algn="bl" dir="2640000" dist="76200">
              <a:schemeClr val="dk1"/>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Mercury</a:t>
            </a:r>
            <a:endParaRPr sz="2400">
              <a:solidFill>
                <a:schemeClr val="dk1"/>
              </a:solidFill>
              <a:latin typeface="Ruda Black"/>
              <a:ea typeface="Ruda Black"/>
              <a:cs typeface="Ruda Black"/>
              <a:sym typeface="Ruda Black"/>
            </a:endParaRPr>
          </a:p>
        </p:txBody>
      </p:sp>
      <p:sp>
        <p:nvSpPr>
          <p:cNvPr id="1129" name="Google Shape;1129;p60"/>
          <p:cNvSpPr/>
          <p:nvPr/>
        </p:nvSpPr>
        <p:spPr>
          <a:xfrm>
            <a:off x="3417155" y="2705325"/>
            <a:ext cx="2309700" cy="620400"/>
          </a:xfrm>
          <a:prstGeom prst="roundRect">
            <a:avLst>
              <a:gd fmla="val 0" name="adj"/>
            </a:avLst>
          </a:prstGeom>
          <a:solidFill>
            <a:schemeClr val="accent1"/>
          </a:solidFill>
          <a:ln cap="flat" cmpd="sng" w="9525">
            <a:solidFill>
              <a:schemeClr val="dk1"/>
            </a:solidFill>
            <a:prstDash val="solid"/>
            <a:round/>
            <a:headEnd len="sm" w="sm" type="none"/>
            <a:tailEnd len="sm" w="sm" type="none"/>
          </a:ln>
          <a:effectLst>
            <a:outerShdw rotWithShape="0" algn="bl" dir="2640000" dist="76200">
              <a:schemeClr val="dk1"/>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Venus</a:t>
            </a:r>
            <a:endParaRPr sz="2400">
              <a:solidFill>
                <a:schemeClr val="dk1"/>
              </a:solidFill>
              <a:latin typeface="Ruda Black"/>
              <a:ea typeface="Ruda Black"/>
              <a:cs typeface="Ruda Black"/>
              <a:sym typeface="Ruda Black"/>
            </a:endParaRPr>
          </a:p>
        </p:txBody>
      </p:sp>
      <p:sp>
        <p:nvSpPr>
          <p:cNvPr id="1130" name="Google Shape;1130;p60"/>
          <p:cNvSpPr/>
          <p:nvPr/>
        </p:nvSpPr>
        <p:spPr>
          <a:xfrm>
            <a:off x="6121080" y="2705325"/>
            <a:ext cx="2309700" cy="620400"/>
          </a:xfrm>
          <a:prstGeom prst="roundRect">
            <a:avLst>
              <a:gd fmla="val 0" name="adj"/>
            </a:avLst>
          </a:prstGeom>
          <a:solidFill>
            <a:schemeClr val="accent1"/>
          </a:solidFill>
          <a:ln cap="flat" cmpd="sng" w="9525">
            <a:solidFill>
              <a:schemeClr val="dk1"/>
            </a:solidFill>
            <a:prstDash val="solid"/>
            <a:round/>
            <a:headEnd len="sm" w="sm" type="none"/>
            <a:tailEnd len="sm" w="sm" type="none"/>
          </a:ln>
          <a:effectLst>
            <a:outerShdw rotWithShape="0" algn="bl" dir="2640000" dist="76200">
              <a:schemeClr val="dk1"/>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Mars</a:t>
            </a:r>
            <a:endParaRPr sz="2400">
              <a:solidFill>
                <a:schemeClr val="dk1"/>
              </a:solidFill>
              <a:latin typeface="Ruda Black"/>
              <a:ea typeface="Ruda Black"/>
              <a:cs typeface="Ruda Black"/>
              <a:sym typeface="Ruda Black"/>
            </a:endParaRPr>
          </a:p>
        </p:txBody>
      </p:sp>
      <p:sp>
        <p:nvSpPr>
          <p:cNvPr id="1131" name="Google Shape;1131;p60"/>
          <p:cNvSpPr/>
          <p:nvPr/>
        </p:nvSpPr>
        <p:spPr>
          <a:xfrm>
            <a:off x="3417112" y="1492100"/>
            <a:ext cx="2309700" cy="620400"/>
          </a:xfrm>
          <a:prstGeom prst="roundRect">
            <a:avLst>
              <a:gd fmla="val 0" name="adj"/>
            </a:avLst>
          </a:prstGeom>
          <a:solidFill>
            <a:schemeClr val="dk2"/>
          </a:solidFill>
          <a:ln cap="flat" cmpd="sng" w="9525">
            <a:solidFill>
              <a:schemeClr val="dk1"/>
            </a:solidFill>
            <a:prstDash val="solid"/>
            <a:round/>
            <a:headEnd len="sm" w="sm" type="none"/>
            <a:tailEnd len="sm" w="sm" type="none"/>
          </a:ln>
          <a:effectLst>
            <a:outerShdw rotWithShape="0" algn="bl" dir="2640000" dist="76200">
              <a:schemeClr val="dk1"/>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uda Black"/>
                <a:ea typeface="Ruda Black"/>
                <a:cs typeface="Ruda Black"/>
                <a:sym typeface="Ruda Black"/>
              </a:rPr>
              <a:t>Topic</a:t>
            </a:r>
            <a:endParaRPr sz="2400">
              <a:solidFill>
                <a:srgbClr val="FFFFFF"/>
              </a:solidFill>
              <a:latin typeface="Ruda Black"/>
              <a:ea typeface="Ruda Black"/>
              <a:cs typeface="Ruda Black"/>
              <a:sym typeface="Ruda Black"/>
            </a:endParaRPr>
          </a:p>
        </p:txBody>
      </p:sp>
      <p:sp>
        <p:nvSpPr>
          <p:cNvPr id="1132" name="Google Shape;1132;p60"/>
          <p:cNvSpPr txBox="1"/>
          <p:nvPr/>
        </p:nvSpPr>
        <p:spPr>
          <a:xfrm>
            <a:off x="713220" y="3474580"/>
            <a:ext cx="2309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It’s the closest planet to the Sun and the smallest of them all</a:t>
            </a:r>
            <a:endParaRPr>
              <a:solidFill>
                <a:schemeClr val="dk1"/>
              </a:solidFill>
              <a:latin typeface="Ubuntu"/>
              <a:ea typeface="Ubuntu"/>
              <a:cs typeface="Ubuntu"/>
              <a:sym typeface="Ubuntu"/>
            </a:endParaRPr>
          </a:p>
        </p:txBody>
      </p:sp>
      <p:sp>
        <p:nvSpPr>
          <p:cNvPr id="1133" name="Google Shape;1133;p60"/>
          <p:cNvSpPr txBox="1"/>
          <p:nvPr/>
        </p:nvSpPr>
        <p:spPr>
          <a:xfrm>
            <a:off x="3417145" y="3474575"/>
            <a:ext cx="2309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Venus has a beautiful name and is the second planet from the Sun</a:t>
            </a:r>
            <a:endParaRPr>
              <a:solidFill>
                <a:schemeClr val="dk1"/>
              </a:solidFill>
              <a:latin typeface="Ubuntu"/>
              <a:ea typeface="Ubuntu"/>
              <a:cs typeface="Ubuntu"/>
              <a:sym typeface="Ubuntu"/>
            </a:endParaRPr>
          </a:p>
        </p:txBody>
      </p:sp>
      <p:sp>
        <p:nvSpPr>
          <p:cNvPr id="1134" name="Google Shape;1134;p60"/>
          <p:cNvSpPr txBox="1"/>
          <p:nvPr/>
        </p:nvSpPr>
        <p:spPr>
          <a:xfrm>
            <a:off x="6121072" y="3474575"/>
            <a:ext cx="2309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Despite being red, Mars is a cold place. It’s full of iron oxide dust</a:t>
            </a:r>
            <a:endParaRPr>
              <a:solidFill>
                <a:schemeClr val="dk1"/>
              </a:solidFill>
              <a:latin typeface="Ubuntu"/>
              <a:ea typeface="Ubuntu"/>
              <a:cs typeface="Ubuntu"/>
              <a:sym typeface="Ubuntu"/>
            </a:endParaRPr>
          </a:p>
        </p:txBody>
      </p:sp>
      <p:cxnSp>
        <p:nvCxnSpPr>
          <p:cNvPr id="1135" name="Google Shape;1135;p60"/>
          <p:cNvCxnSpPr>
            <a:stCxn id="1131" idx="2"/>
            <a:endCxn id="1128" idx="0"/>
          </p:cNvCxnSpPr>
          <p:nvPr/>
        </p:nvCxnSpPr>
        <p:spPr>
          <a:xfrm rot="5400000">
            <a:off x="2923612" y="1056950"/>
            <a:ext cx="592800" cy="27039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1136" name="Google Shape;1136;p60"/>
          <p:cNvCxnSpPr>
            <a:stCxn id="1131" idx="2"/>
            <a:endCxn id="1130" idx="0"/>
          </p:cNvCxnSpPr>
          <p:nvPr/>
        </p:nvCxnSpPr>
        <p:spPr>
          <a:xfrm flipH="1" rot="-5400000">
            <a:off x="5627512" y="1056950"/>
            <a:ext cx="592800" cy="2703900"/>
          </a:xfrm>
          <a:prstGeom prst="bentConnector3">
            <a:avLst>
              <a:gd fmla="val 50002" name="adj1"/>
            </a:avLst>
          </a:prstGeom>
          <a:noFill/>
          <a:ln cap="flat" cmpd="sng" w="9525">
            <a:solidFill>
              <a:schemeClr val="dk1"/>
            </a:solidFill>
            <a:prstDash val="solid"/>
            <a:round/>
            <a:headEnd len="med" w="med" type="none"/>
            <a:tailEnd len="med" w="med" type="none"/>
          </a:ln>
        </p:spPr>
      </p:cxnSp>
      <p:cxnSp>
        <p:nvCxnSpPr>
          <p:cNvPr id="1137" name="Google Shape;1137;p60"/>
          <p:cNvCxnSpPr>
            <a:stCxn id="1131" idx="2"/>
            <a:endCxn id="1129" idx="0"/>
          </p:cNvCxnSpPr>
          <p:nvPr/>
        </p:nvCxnSpPr>
        <p:spPr>
          <a:xfrm>
            <a:off x="4571962" y="2112500"/>
            <a:ext cx="0" cy="592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1" name="Shape 1141"/>
        <p:cNvGrpSpPr/>
        <p:nvPr/>
      </p:nvGrpSpPr>
      <p:grpSpPr>
        <a:xfrm>
          <a:off x="0" y="0"/>
          <a:ext cx="0" cy="0"/>
          <a:chOff x="0" y="0"/>
          <a:chExt cx="0" cy="0"/>
        </a:xfrm>
      </p:grpSpPr>
      <p:grpSp>
        <p:nvGrpSpPr>
          <p:cNvPr id="1142" name="Google Shape;1142;p61"/>
          <p:cNvGrpSpPr/>
          <p:nvPr/>
        </p:nvGrpSpPr>
        <p:grpSpPr>
          <a:xfrm>
            <a:off x="1599000" y="139321"/>
            <a:ext cx="4312790" cy="2714924"/>
            <a:chOff x="507099" y="430158"/>
            <a:chExt cx="5300872" cy="3336927"/>
          </a:xfrm>
        </p:grpSpPr>
        <p:sp>
          <p:nvSpPr>
            <p:cNvPr id="1143" name="Google Shape;1143;p61"/>
            <p:cNvSpPr/>
            <p:nvPr/>
          </p:nvSpPr>
          <p:spPr>
            <a:xfrm>
              <a:off x="507100" y="430158"/>
              <a:ext cx="5300871" cy="3336927"/>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 name="Google Shape;1144;p61"/>
            <p:cNvGrpSpPr/>
            <p:nvPr/>
          </p:nvGrpSpPr>
          <p:grpSpPr>
            <a:xfrm>
              <a:off x="507099" y="430158"/>
              <a:ext cx="5300871" cy="341077"/>
              <a:chOff x="3636724" y="198325"/>
              <a:chExt cx="5300871" cy="341077"/>
            </a:xfrm>
          </p:grpSpPr>
          <p:sp>
            <p:nvSpPr>
              <p:cNvPr id="1145" name="Google Shape;1145;p61"/>
              <p:cNvSpPr/>
              <p:nvPr/>
            </p:nvSpPr>
            <p:spPr>
              <a:xfrm>
                <a:off x="3636724" y="198325"/>
                <a:ext cx="530087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9" name="Google Shape;1149;p61"/>
          <p:cNvGrpSpPr/>
          <p:nvPr/>
        </p:nvGrpSpPr>
        <p:grpSpPr>
          <a:xfrm>
            <a:off x="713491" y="673686"/>
            <a:ext cx="4238339" cy="3854077"/>
            <a:chOff x="2161851" y="430150"/>
            <a:chExt cx="3646196" cy="3315621"/>
          </a:xfrm>
        </p:grpSpPr>
        <p:sp>
          <p:nvSpPr>
            <p:cNvPr id="1150" name="Google Shape;1150;p61"/>
            <p:cNvSpPr/>
            <p:nvPr/>
          </p:nvSpPr>
          <p:spPr>
            <a:xfrm>
              <a:off x="2161860" y="430150"/>
              <a:ext cx="3646032" cy="331562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 name="Google Shape;1151;p61"/>
            <p:cNvGrpSpPr/>
            <p:nvPr/>
          </p:nvGrpSpPr>
          <p:grpSpPr>
            <a:xfrm>
              <a:off x="2161851" y="430150"/>
              <a:ext cx="3646196" cy="278376"/>
              <a:chOff x="5291476" y="198317"/>
              <a:chExt cx="3646196" cy="278376"/>
            </a:xfrm>
          </p:grpSpPr>
          <p:sp>
            <p:nvSpPr>
              <p:cNvPr id="1152" name="Google Shape;1152;p61"/>
              <p:cNvSpPr/>
              <p:nvPr/>
            </p:nvSpPr>
            <p:spPr>
              <a:xfrm>
                <a:off x="5291476" y="198317"/>
                <a:ext cx="3646196"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1"/>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1"/>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1"/>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56" name="Google Shape;1156;p61"/>
          <p:cNvSpPr txBox="1"/>
          <p:nvPr>
            <p:ph type="title"/>
          </p:nvPr>
        </p:nvSpPr>
        <p:spPr>
          <a:xfrm>
            <a:off x="1142098" y="1521566"/>
            <a:ext cx="2788800" cy="129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Tablet screenshot</a:t>
            </a:r>
            <a:endParaRPr/>
          </a:p>
        </p:txBody>
      </p:sp>
      <p:sp>
        <p:nvSpPr>
          <p:cNvPr id="1157" name="Google Shape;1157;p61"/>
          <p:cNvSpPr txBox="1"/>
          <p:nvPr>
            <p:ph idx="1" type="subTitle"/>
          </p:nvPr>
        </p:nvSpPr>
        <p:spPr>
          <a:xfrm>
            <a:off x="1142098" y="2814566"/>
            <a:ext cx="27888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grpSp>
        <p:nvGrpSpPr>
          <p:cNvPr id="1158" name="Google Shape;1158;p61"/>
          <p:cNvGrpSpPr/>
          <p:nvPr/>
        </p:nvGrpSpPr>
        <p:grpSpPr>
          <a:xfrm>
            <a:off x="-422674" y="4679982"/>
            <a:ext cx="3333772" cy="1126288"/>
            <a:chOff x="3528400" y="1952450"/>
            <a:chExt cx="776325" cy="262275"/>
          </a:xfrm>
        </p:grpSpPr>
        <p:sp>
          <p:nvSpPr>
            <p:cNvPr id="1159" name="Google Shape;1159;p61"/>
            <p:cNvSpPr/>
            <p:nvPr/>
          </p:nvSpPr>
          <p:spPr>
            <a:xfrm>
              <a:off x="3528400" y="1952450"/>
              <a:ext cx="776325" cy="262275"/>
            </a:xfrm>
            <a:custGeom>
              <a:rect b="b" l="l" r="r" t="t"/>
              <a:pathLst>
                <a:path extrusionOk="0" h="10491" w="31053">
                  <a:moveTo>
                    <a:pt x="1" y="1"/>
                  </a:moveTo>
                  <a:lnTo>
                    <a:pt x="1" y="10490"/>
                  </a:lnTo>
                  <a:lnTo>
                    <a:pt x="31052" y="10490"/>
                  </a:lnTo>
                  <a:lnTo>
                    <a:pt x="31052"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1"/>
            <p:cNvSpPr/>
            <p:nvPr/>
          </p:nvSpPr>
          <p:spPr>
            <a:xfrm>
              <a:off x="3594175" y="2018225"/>
              <a:ext cx="130700" cy="130700"/>
            </a:xfrm>
            <a:custGeom>
              <a:rect b="b" l="l" r="r" t="t"/>
              <a:pathLst>
                <a:path extrusionOk="0" h="5228" w="5228">
                  <a:moveTo>
                    <a:pt x="1" y="1"/>
                  </a:moveTo>
                  <a:lnTo>
                    <a:pt x="1" y="5228"/>
                  </a:lnTo>
                  <a:lnTo>
                    <a:pt x="5228" y="5228"/>
                  </a:lnTo>
                  <a:lnTo>
                    <a:pt x="5228"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1"/>
            <p:cNvSpPr/>
            <p:nvPr/>
          </p:nvSpPr>
          <p:spPr>
            <a:xfrm>
              <a:off x="3786175" y="2018225"/>
              <a:ext cx="452750" cy="130700"/>
            </a:xfrm>
            <a:custGeom>
              <a:rect b="b" l="l" r="r" t="t"/>
              <a:pathLst>
                <a:path extrusionOk="0" h="5228" w="18110">
                  <a:moveTo>
                    <a:pt x="1" y="1"/>
                  </a:moveTo>
                  <a:lnTo>
                    <a:pt x="1" y="5228"/>
                  </a:lnTo>
                  <a:lnTo>
                    <a:pt x="18110" y="5228"/>
                  </a:lnTo>
                  <a:lnTo>
                    <a:pt x="1811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1"/>
            <p:cNvSpPr/>
            <p:nvPr/>
          </p:nvSpPr>
          <p:spPr>
            <a:xfrm>
              <a:off x="3839450" y="2077900"/>
              <a:ext cx="342625" cy="11350"/>
            </a:xfrm>
            <a:custGeom>
              <a:rect b="b" l="l" r="r" t="t"/>
              <a:pathLst>
                <a:path extrusionOk="0" h="454" w="13705">
                  <a:moveTo>
                    <a:pt x="227" y="1"/>
                  </a:moveTo>
                  <a:cubicBezTo>
                    <a:pt x="108" y="1"/>
                    <a:pt x="1" y="108"/>
                    <a:pt x="1" y="227"/>
                  </a:cubicBezTo>
                  <a:cubicBezTo>
                    <a:pt x="1" y="346"/>
                    <a:pt x="108" y="453"/>
                    <a:pt x="227" y="453"/>
                  </a:cubicBezTo>
                  <a:lnTo>
                    <a:pt x="13479" y="453"/>
                  </a:lnTo>
                  <a:cubicBezTo>
                    <a:pt x="13598" y="453"/>
                    <a:pt x="13705" y="358"/>
                    <a:pt x="13705" y="227"/>
                  </a:cubicBezTo>
                  <a:cubicBezTo>
                    <a:pt x="13705" y="108"/>
                    <a:pt x="13598" y="1"/>
                    <a:pt x="1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 name="Google Shape;1163;p61"/>
          <p:cNvSpPr/>
          <p:nvPr/>
        </p:nvSpPr>
        <p:spPr>
          <a:xfrm>
            <a:off x="4131865" y="3056923"/>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1"/>
          <p:cNvSpPr/>
          <p:nvPr/>
        </p:nvSpPr>
        <p:spPr>
          <a:xfrm>
            <a:off x="4131865" y="4082448"/>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65" name="Google Shape;1165;p61"/>
          <p:cNvPicPr preferRelativeResize="0"/>
          <p:nvPr/>
        </p:nvPicPr>
        <p:blipFill rotWithShape="1">
          <a:blip r:embed="rId3">
            <a:alphaModFix/>
          </a:blip>
          <a:srcRect b="9828" l="0" r="0" t="0"/>
          <a:stretch/>
        </p:blipFill>
        <p:spPr>
          <a:xfrm>
            <a:off x="5340675" y="673725"/>
            <a:ext cx="2850875" cy="3854000"/>
          </a:xfrm>
          <a:prstGeom prst="rect">
            <a:avLst/>
          </a:prstGeom>
          <a:noFill/>
          <a:ln>
            <a:noFill/>
          </a:ln>
        </p:spPr>
      </p:pic>
      <p:grpSp>
        <p:nvGrpSpPr>
          <p:cNvPr id="1166" name="Google Shape;1166;p61"/>
          <p:cNvGrpSpPr/>
          <p:nvPr/>
        </p:nvGrpSpPr>
        <p:grpSpPr>
          <a:xfrm>
            <a:off x="5255844" y="539412"/>
            <a:ext cx="3000711" cy="4064752"/>
            <a:chOff x="2641950" y="3481825"/>
            <a:chExt cx="469125" cy="635475"/>
          </a:xfrm>
        </p:grpSpPr>
        <p:sp>
          <p:nvSpPr>
            <p:cNvPr id="1167" name="Google Shape;1167;p61"/>
            <p:cNvSpPr/>
            <p:nvPr/>
          </p:nvSpPr>
          <p:spPr>
            <a:xfrm>
              <a:off x="2641950" y="3481825"/>
              <a:ext cx="469125" cy="635475"/>
            </a:xfrm>
            <a:custGeom>
              <a:rect b="b" l="l" r="r" t="t"/>
              <a:pathLst>
                <a:path extrusionOk="0" h="25419" w="18765">
                  <a:moveTo>
                    <a:pt x="17861" y="1055"/>
                  </a:moveTo>
                  <a:lnTo>
                    <a:pt x="17861" y="24364"/>
                  </a:lnTo>
                  <a:lnTo>
                    <a:pt x="896" y="24364"/>
                  </a:lnTo>
                  <a:lnTo>
                    <a:pt x="896" y="1055"/>
                  </a:lnTo>
                  <a:close/>
                  <a:moveTo>
                    <a:pt x="419" y="1"/>
                  </a:moveTo>
                  <a:cubicBezTo>
                    <a:pt x="185" y="1"/>
                    <a:pt x="1" y="193"/>
                    <a:pt x="1" y="428"/>
                  </a:cubicBezTo>
                  <a:lnTo>
                    <a:pt x="1" y="24992"/>
                  </a:lnTo>
                  <a:cubicBezTo>
                    <a:pt x="1" y="25226"/>
                    <a:pt x="185" y="25418"/>
                    <a:pt x="419" y="25418"/>
                  </a:cubicBezTo>
                  <a:lnTo>
                    <a:pt x="18338" y="25418"/>
                  </a:lnTo>
                  <a:cubicBezTo>
                    <a:pt x="18572" y="25418"/>
                    <a:pt x="18764" y="25226"/>
                    <a:pt x="18764" y="24992"/>
                  </a:cubicBezTo>
                  <a:lnTo>
                    <a:pt x="18764" y="428"/>
                  </a:lnTo>
                  <a:cubicBezTo>
                    <a:pt x="18764" y="193"/>
                    <a:pt x="18572" y="1"/>
                    <a:pt x="183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1"/>
            <p:cNvSpPr/>
            <p:nvPr/>
          </p:nvSpPr>
          <p:spPr>
            <a:xfrm>
              <a:off x="2872325" y="3491050"/>
              <a:ext cx="8175" cy="7975"/>
            </a:xfrm>
            <a:custGeom>
              <a:rect b="b" l="l" r="r" t="t"/>
              <a:pathLst>
                <a:path extrusionOk="0" h="319" w="327">
                  <a:moveTo>
                    <a:pt x="168" y="0"/>
                  </a:moveTo>
                  <a:cubicBezTo>
                    <a:pt x="75" y="0"/>
                    <a:pt x="0" y="76"/>
                    <a:pt x="0" y="159"/>
                  </a:cubicBezTo>
                  <a:cubicBezTo>
                    <a:pt x="0" y="251"/>
                    <a:pt x="75" y="318"/>
                    <a:pt x="168" y="318"/>
                  </a:cubicBezTo>
                  <a:cubicBezTo>
                    <a:pt x="251" y="318"/>
                    <a:pt x="327" y="251"/>
                    <a:pt x="327" y="159"/>
                  </a:cubicBezTo>
                  <a:cubicBezTo>
                    <a:pt x="327" y="76"/>
                    <a:pt x="251" y="0"/>
                    <a:pt x="1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grpSp>
        <p:nvGrpSpPr>
          <p:cNvPr id="1173" name="Google Shape;1173;p62"/>
          <p:cNvGrpSpPr/>
          <p:nvPr/>
        </p:nvGrpSpPr>
        <p:grpSpPr>
          <a:xfrm>
            <a:off x="6837552" y="3209272"/>
            <a:ext cx="2470599" cy="4029847"/>
            <a:chOff x="3846704" y="-39342"/>
            <a:chExt cx="718950" cy="1172694"/>
          </a:xfrm>
        </p:grpSpPr>
        <p:sp>
          <p:nvSpPr>
            <p:cNvPr id="1174" name="Google Shape;1174;p62"/>
            <p:cNvSpPr/>
            <p:nvPr/>
          </p:nvSpPr>
          <p:spPr>
            <a:xfrm>
              <a:off x="3847150" y="-39342"/>
              <a:ext cx="718504" cy="1172694"/>
            </a:xfrm>
            <a:custGeom>
              <a:rect b="b" l="l" r="r" t="t"/>
              <a:pathLst>
                <a:path extrusionOk="0" h="31541" w="19325">
                  <a:moveTo>
                    <a:pt x="1" y="0"/>
                  </a:moveTo>
                  <a:lnTo>
                    <a:pt x="1" y="31540"/>
                  </a:lnTo>
                  <a:lnTo>
                    <a:pt x="19325" y="31540"/>
                  </a:lnTo>
                  <a:lnTo>
                    <a:pt x="1932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2"/>
            <p:cNvSpPr/>
            <p:nvPr/>
          </p:nvSpPr>
          <p:spPr>
            <a:xfrm>
              <a:off x="3846704" y="-39342"/>
              <a:ext cx="718057" cy="94772"/>
            </a:xfrm>
            <a:custGeom>
              <a:rect b="b" l="l" r="r" t="t"/>
              <a:pathLst>
                <a:path extrusionOk="0" h="2549" w="19313">
                  <a:moveTo>
                    <a:pt x="1" y="0"/>
                  </a:moveTo>
                  <a:lnTo>
                    <a:pt x="1" y="2548"/>
                  </a:lnTo>
                  <a:lnTo>
                    <a:pt x="19313" y="2548"/>
                  </a:lnTo>
                  <a:lnTo>
                    <a:pt x="19313"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2"/>
            <p:cNvSpPr/>
            <p:nvPr/>
          </p:nvSpPr>
          <p:spPr>
            <a:xfrm>
              <a:off x="4494664" y="-8815"/>
              <a:ext cx="35144" cy="34761"/>
            </a:xfrm>
            <a:custGeom>
              <a:rect b="b" l="l" r="r" t="t"/>
              <a:pathLst>
                <a:path extrusionOk="0" h="1097" w="1109">
                  <a:moveTo>
                    <a:pt x="549" y="1"/>
                  </a:moveTo>
                  <a:cubicBezTo>
                    <a:pt x="251" y="1"/>
                    <a:pt x="1" y="239"/>
                    <a:pt x="1" y="549"/>
                  </a:cubicBezTo>
                  <a:cubicBezTo>
                    <a:pt x="1" y="858"/>
                    <a:pt x="251" y="1096"/>
                    <a:pt x="549" y="1096"/>
                  </a:cubicBezTo>
                  <a:cubicBezTo>
                    <a:pt x="858" y="1096"/>
                    <a:pt x="1108" y="858"/>
                    <a:pt x="1108" y="549"/>
                  </a:cubicBezTo>
                  <a:cubicBezTo>
                    <a:pt x="1108" y="239"/>
                    <a:pt x="858" y="1"/>
                    <a:pt x="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2"/>
            <p:cNvSpPr/>
            <p:nvPr/>
          </p:nvSpPr>
          <p:spPr>
            <a:xfrm>
              <a:off x="4436195" y="-8815"/>
              <a:ext cx="34732" cy="34761"/>
            </a:xfrm>
            <a:custGeom>
              <a:rect b="b" l="l" r="r" t="t"/>
              <a:pathLst>
                <a:path extrusionOk="0" h="1097" w="1096">
                  <a:moveTo>
                    <a:pt x="548" y="1"/>
                  </a:moveTo>
                  <a:cubicBezTo>
                    <a:pt x="250" y="1"/>
                    <a:pt x="0" y="239"/>
                    <a:pt x="0" y="549"/>
                  </a:cubicBezTo>
                  <a:cubicBezTo>
                    <a:pt x="0" y="858"/>
                    <a:pt x="250" y="1096"/>
                    <a:pt x="548" y="1096"/>
                  </a:cubicBezTo>
                  <a:cubicBezTo>
                    <a:pt x="858" y="1096"/>
                    <a:pt x="1096" y="858"/>
                    <a:pt x="1096" y="549"/>
                  </a:cubicBezTo>
                  <a:cubicBezTo>
                    <a:pt x="1096" y="239"/>
                    <a:pt x="858"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2"/>
            <p:cNvSpPr/>
            <p:nvPr/>
          </p:nvSpPr>
          <p:spPr>
            <a:xfrm>
              <a:off x="4377346" y="-8815"/>
              <a:ext cx="34732" cy="34761"/>
            </a:xfrm>
            <a:custGeom>
              <a:rect b="b" l="l" r="r" t="t"/>
              <a:pathLst>
                <a:path extrusionOk="0" h="1097" w="1096">
                  <a:moveTo>
                    <a:pt x="548" y="1"/>
                  </a:moveTo>
                  <a:cubicBezTo>
                    <a:pt x="250" y="1"/>
                    <a:pt x="0" y="239"/>
                    <a:pt x="0" y="549"/>
                  </a:cubicBezTo>
                  <a:cubicBezTo>
                    <a:pt x="0" y="846"/>
                    <a:pt x="238" y="1096"/>
                    <a:pt x="548" y="1096"/>
                  </a:cubicBezTo>
                  <a:cubicBezTo>
                    <a:pt x="845" y="1096"/>
                    <a:pt x="1095" y="858"/>
                    <a:pt x="1095" y="549"/>
                  </a:cubicBezTo>
                  <a:cubicBezTo>
                    <a:pt x="1095" y="251"/>
                    <a:pt x="857"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2"/>
            <p:cNvSpPr/>
            <p:nvPr/>
          </p:nvSpPr>
          <p:spPr>
            <a:xfrm>
              <a:off x="3948093" y="344018"/>
              <a:ext cx="515761" cy="499811"/>
            </a:xfrm>
            <a:custGeom>
              <a:rect b="b" l="l" r="r" t="t"/>
              <a:pathLst>
                <a:path extrusionOk="0" h="13443" w="13872">
                  <a:moveTo>
                    <a:pt x="0" y="0"/>
                  </a:moveTo>
                  <a:lnTo>
                    <a:pt x="0" y="13442"/>
                  </a:lnTo>
                  <a:lnTo>
                    <a:pt x="13871" y="13442"/>
                  </a:lnTo>
                  <a:lnTo>
                    <a:pt x="1387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2"/>
            <p:cNvSpPr/>
            <p:nvPr/>
          </p:nvSpPr>
          <p:spPr>
            <a:xfrm>
              <a:off x="3951179" y="156744"/>
              <a:ext cx="509998" cy="16434"/>
            </a:xfrm>
            <a:custGeom>
              <a:rect b="b" l="l" r="r" t="t"/>
              <a:pathLst>
                <a:path extrusionOk="0" h="442" w="13717">
                  <a:moveTo>
                    <a:pt x="227" y="1"/>
                  </a:moveTo>
                  <a:cubicBezTo>
                    <a:pt x="108" y="1"/>
                    <a:pt x="1" y="96"/>
                    <a:pt x="1" y="215"/>
                  </a:cubicBezTo>
                  <a:cubicBezTo>
                    <a:pt x="1" y="334"/>
                    <a:pt x="108" y="441"/>
                    <a:pt x="227" y="441"/>
                  </a:cubicBezTo>
                  <a:lnTo>
                    <a:pt x="13490" y="441"/>
                  </a:lnTo>
                  <a:cubicBezTo>
                    <a:pt x="13610" y="441"/>
                    <a:pt x="13717" y="334"/>
                    <a:pt x="13717" y="215"/>
                  </a:cubicBezTo>
                  <a:cubicBezTo>
                    <a:pt x="13717" y="96"/>
                    <a:pt x="13610"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2"/>
            <p:cNvSpPr/>
            <p:nvPr/>
          </p:nvSpPr>
          <p:spPr>
            <a:xfrm>
              <a:off x="3951179" y="250623"/>
              <a:ext cx="509998" cy="16843"/>
            </a:xfrm>
            <a:custGeom>
              <a:rect b="b" l="l" r="r" t="t"/>
              <a:pathLst>
                <a:path extrusionOk="0" h="453" w="13717">
                  <a:moveTo>
                    <a:pt x="227" y="0"/>
                  </a:moveTo>
                  <a:cubicBezTo>
                    <a:pt x="108" y="0"/>
                    <a:pt x="1" y="107"/>
                    <a:pt x="1" y="226"/>
                  </a:cubicBezTo>
                  <a:cubicBezTo>
                    <a:pt x="1" y="345"/>
                    <a:pt x="108" y="452"/>
                    <a:pt x="227" y="452"/>
                  </a:cubicBezTo>
                  <a:lnTo>
                    <a:pt x="13490" y="452"/>
                  </a:lnTo>
                  <a:cubicBezTo>
                    <a:pt x="13610" y="452"/>
                    <a:pt x="13717" y="345"/>
                    <a:pt x="13717" y="226"/>
                  </a:cubicBezTo>
                  <a:cubicBezTo>
                    <a:pt x="13717" y="107"/>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2"/>
            <p:cNvSpPr/>
            <p:nvPr/>
          </p:nvSpPr>
          <p:spPr>
            <a:xfrm>
              <a:off x="3951179" y="920379"/>
              <a:ext cx="509998" cy="16396"/>
            </a:xfrm>
            <a:custGeom>
              <a:rect b="b" l="l" r="r" t="t"/>
              <a:pathLst>
                <a:path extrusionOk="0" h="441" w="13717">
                  <a:moveTo>
                    <a:pt x="227" y="0"/>
                  </a:moveTo>
                  <a:cubicBezTo>
                    <a:pt x="108" y="0"/>
                    <a:pt x="1" y="95"/>
                    <a:pt x="1" y="214"/>
                  </a:cubicBezTo>
                  <a:cubicBezTo>
                    <a:pt x="1" y="334"/>
                    <a:pt x="108" y="441"/>
                    <a:pt x="227" y="441"/>
                  </a:cubicBezTo>
                  <a:lnTo>
                    <a:pt x="13490" y="441"/>
                  </a:lnTo>
                  <a:cubicBezTo>
                    <a:pt x="13610" y="441"/>
                    <a:pt x="13717" y="334"/>
                    <a:pt x="13717" y="214"/>
                  </a:cubicBezTo>
                  <a:cubicBezTo>
                    <a:pt x="13717" y="95"/>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2"/>
            <p:cNvSpPr/>
            <p:nvPr/>
          </p:nvSpPr>
          <p:spPr>
            <a:xfrm>
              <a:off x="3951179" y="1013774"/>
              <a:ext cx="260781" cy="16396"/>
            </a:xfrm>
            <a:custGeom>
              <a:rect b="b" l="l" r="r" t="t"/>
              <a:pathLst>
                <a:path extrusionOk="0" h="441" w="7014">
                  <a:moveTo>
                    <a:pt x="227" y="0"/>
                  </a:moveTo>
                  <a:cubicBezTo>
                    <a:pt x="108" y="0"/>
                    <a:pt x="1" y="96"/>
                    <a:pt x="1" y="227"/>
                  </a:cubicBezTo>
                  <a:cubicBezTo>
                    <a:pt x="1" y="346"/>
                    <a:pt x="108" y="441"/>
                    <a:pt x="227" y="441"/>
                  </a:cubicBezTo>
                  <a:lnTo>
                    <a:pt x="6787" y="441"/>
                  </a:lnTo>
                  <a:cubicBezTo>
                    <a:pt x="6906" y="441"/>
                    <a:pt x="7013" y="358"/>
                    <a:pt x="7013" y="227"/>
                  </a:cubicBezTo>
                  <a:cubicBezTo>
                    <a:pt x="7013" y="96"/>
                    <a:pt x="6906"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 name="Google Shape;1184;p62"/>
          <p:cNvGrpSpPr/>
          <p:nvPr/>
        </p:nvGrpSpPr>
        <p:grpSpPr>
          <a:xfrm rot="806178">
            <a:off x="7941993" y="314134"/>
            <a:ext cx="872406" cy="1198310"/>
            <a:chOff x="2890500" y="1457768"/>
            <a:chExt cx="587582" cy="807032"/>
          </a:xfrm>
        </p:grpSpPr>
        <p:sp>
          <p:nvSpPr>
            <p:cNvPr id="1185" name="Google Shape;1185;p62"/>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2"/>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62"/>
          <p:cNvGrpSpPr/>
          <p:nvPr/>
        </p:nvGrpSpPr>
        <p:grpSpPr>
          <a:xfrm>
            <a:off x="-1826837" y="165121"/>
            <a:ext cx="5863814" cy="3691304"/>
            <a:chOff x="1640088" y="726096"/>
            <a:chExt cx="5863814" cy="3691304"/>
          </a:xfrm>
        </p:grpSpPr>
        <p:sp>
          <p:nvSpPr>
            <p:cNvPr id="1188" name="Google Shape;1188;p62"/>
            <p:cNvSpPr/>
            <p:nvPr/>
          </p:nvSpPr>
          <p:spPr>
            <a:xfrm>
              <a:off x="1640088" y="726096"/>
              <a:ext cx="5863814" cy="3691304"/>
            </a:xfrm>
            <a:custGeom>
              <a:rect b="b" l="l" r="r" t="t"/>
              <a:pathLst>
                <a:path extrusionOk="0" h="3776" w="32839">
                  <a:moveTo>
                    <a:pt x="1" y="1"/>
                  </a:moveTo>
                  <a:lnTo>
                    <a:pt x="1" y="3775"/>
                  </a:lnTo>
                  <a:lnTo>
                    <a:pt x="32838" y="3775"/>
                  </a:lnTo>
                  <a:lnTo>
                    <a:pt x="32838" y="1"/>
                  </a:lnTo>
                  <a:close/>
                </a:path>
              </a:pathLst>
            </a:custGeom>
            <a:solidFill>
              <a:srgbClr val="FFCD0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 name="Google Shape;1189;p62"/>
            <p:cNvGrpSpPr/>
            <p:nvPr/>
          </p:nvGrpSpPr>
          <p:grpSpPr>
            <a:xfrm>
              <a:off x="6805167" y="905609"/>
              <a:ext cx="528203" cy="113090"/>
              <a:chOff x="8284467" y="301559"/>
              <a:chExt cx="528203" cy="113090"/>
            </a:xfrm>
          </p:grpSpPr>
          <p:sp>
            <p:nvSpPr>
              <p:cNvPr id="1190" name="Google Shape;1190;p62"/>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2"/>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2"/>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3" name="Google Shape;1193;p62"/>
          <p:cNvGrpSpPr/>
          <p:nvPr/>
        </p:nvGrpSpPr>
        <p:grpSpPr>
          <a:xfrm>
            <a:off x="4451681" y="762578"/>
            <a:ext cx="3979094" cy="3618337"/>
            <a:chOff x="2161851" y="430150"/>
            <a:chExt cx="3646196" cy="3315621"/>
          </a:xfrm>
        </p:grpSpPr>
        <p:sp>
          <p:nvSpPr>
            <p:cNvPr id="1194" name="Google Shape;1194;p62"/>
            <p:cNvSpPr/>
            <p:nvPr/>
          </p:nvSpPr>
          <p:spPr>
            <a:xfrm>
              <a:off x="2161860" y="430150"/>
              <a:ext cx="3646032" cy="331562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 name="Google Shape;1195;p62"/>
            <p:cNvGrpSpPr/>
            <p:nvPr/>
          </p:nvGrpSpPr>
          <p:grpSpPr>
            <a:xfrm>
              <a:off x="2161851" y="430150"/>
              <a:ext cx="3646196" cy="278376"/>
              <a:chOff x="5291476" y="198317"/>
              <a:chExt cx="3646196" cy="278376"/>
            </a:xfrm>
          </p:grpSpPr>
          <p:sp>
            <p:nvSpPr>
              <p:cNvPr id="1196" name="Google Shape;1196;p62"/>
              <p:cNvSpPr/>
              <p:nvPr/>
            </p:nvSpPr>
            <p:spPr>
              <a:xfrm>
                <a:off x="5291476" y="198317"/>
                <a:ext cx="3646196"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2"/>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2"/>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2"/>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0" name="Google Shape;1200;p62"/>
          <p:cNvSpPr txBox="1"/>
          <p:nvPr>
            <p:ph type="title"/>
          </p:nvPr>
        </p:nvSpPr>
        <p:spPr>
          <a:xfrm>
            <a:off x="5202999" y="1516713"/>
            <a:ext cx="2788800" cy="129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Mobile screenshot</a:t>
            </a:r>
            <a:endParaRPr/>
          </a:p>
        </p:txBody>
      </p:sp>
      <p:sp>
        <p:nvSpPr>
          <p:cNvPr id="1201" name="Google Shape;1201;p62"/>
          <p:cNvSpPr txBox="1"/>
          <p:nvPr>
            <p:ph idx="1" type="subTitle"/>
          </p:nvPr>
        </p:nvSpPr>
        <p:spPr>
          <a:xfrm>
            <a:off x="5202999" y="2809713"/>
            <a:ext cx="27888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pic>
        <p:nvPicPr>
          <p:cNvPr id="1202" name="Google Shape;1202;p62"/>
          <p:cNvPicPr preferRelativeResize="0"/>
          <p:nvPr/>
        </p:nvPicPr>
        <p:blipFill rotWithShape="1">
          <a:blip r:embed="rId3">
            <a:alphaModFix/>
          </a:blip>
          <a:srcRect b="0" l="13072" r="9299" t="0"/>
          <a:stretch/>
        </p:blipFill>
        <p:spPr>
          <a:xfrm>
            <a:off x="1274000" y="601300"/>
            <a:ext cx="1935249" cy="3732150"/>
          </a:xfrm>
          <a:prstGeom prst="rect">
            <a:avLst/>
          </a:prstGeom>
          <a:noFill/>
          <a:ln>
            <a:noFill/>
          </a:ln>
        </p:spPr>
      </p:pic>
      <p:grpSp>
        <p:nvGrpSpPr>
          <p:cNvPr id="1203" name="Google Shape;1203;p62"/>
          <p:cNvGrpSpPr/>
          <p:nvPr/>
        </p:nvGrpSpPr>
        <p:grpSpPr>
          <a:xfrm>
            <a:off x="1221823" y="539424"/>
            <a:ext cx="2045073" cy="4064734"/>
            <a:chOff x="3336600" y="3468450"/>
            <a:chExt cx="336250" cy="668300"/>
          </a:xfrm>
        </p:grpSpPr>
        <p:sp>
          <p:nvSpPr>
            <p:cNvPr id="1204" name="Google Shape;1204;p62"/>
            <p:cNvSpPr/>
            <p:nvPr/>
          </p:nvSpPr>
          <p:spPr>
            <a:xfrm>
              <a:off x="3336600" y="3468450"/>
              <a:ext cx="336250" cy="668300"/>
            </a:xfrm>
            <a:custGeom>
              <a:rect b="b" l="l" r="r" t="t"/>
              <a:pathLst>
                <a:path extrusionOk="0" h="26732" w="13450">
                  <a:moveTo>
                    <a:pt x="12354" y="461"/>
                  </a:moveTo>
                  <a:cubicBezTo>
                    <a:pt x="12730" y="461"/>
                    <a:pt x="13031" y="762"/>
                    <a:pt x="13031" y="1139"/>
                  </a:cubicBezTo>
                  <a:lnTo>
                    <a:pt x="13031" y="24221"/>
                  </a:lnTo>
                  <a:cubicBezTo>
                    <a:pt x="13031" y="24598"/>
                    <a:pt x="12730" y="24899"/>
                    <a:pt x="12354" y="24899"/>
                  </a:cubicBezTo>
                  <a:lnTo>
                    <a:pt x="1097" y="24899"/>
                  </a:lnTo>
                  <a:cubicBezTo>
                    <a:pt x="720" y="24899"/>
                    <a:pt x="419" y="24598"/>
                    <a:pt x="419" y="24221"/>
                  </a:cubicBezTo>
                  <a:lnTo>
                    <a:pt x="419" y="1139"/>
                  </a:lnTo>
                  <a:cubicBezTo>
                    <a:pt x="419" y="762"/>
                    <a:pt x="720" y="461"/>
                    <a:pt x="1097" y="461"/>
                  </a:cubicBezTo>
                  <a:close/>
                  <a:moveTo>
                    <a:pt x="1022" y="0"/>
                  </a:moveTo>
                  <a:cubicBezTo>
                    <a:pt x="461" y="0"/>
                    <a:pt x="1" y="452"/>
                    <a:pt x="1" y="1021"/>
                  </a:cubicBezTo>
                  <a:lnTo>
                    <a:pt x="1" y="25711"/>
                  </a:lnTo>
                  <a:cubicBezTo>
                    <a:pt x="1" y="26280"/>
                    <a:pt x="461" y="26732"/>
                    <a:pt x="1022" y="26732"/>
                  </a:cubicBezTo>
                  <a:lnTo>
                    <a:pt x="12429" y="26732"/>
                  </a:lnTo>
                  <a:cubicBezTo>
                    <a:pt x="12998" y="26732"/>
                    <a:pt x="13450" y="26271"/>
                    <a:pt x="13450" y="25711"/>
                  </a:cubicBezTo>
                  <a:lnTo>
                    <a:pt x="13450" y="1021"/>
                  </a:lnTo>
                  <a:cubicBezTo>
                    <a:pt x="13450" y="452"/>
                    <a:pt x="12998" y="0"/>
                    <a:pt x="12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3490375" y="4105350"/>
              <a:ext cx="18250" cy="18225"/>
            </a:xfrm>
            <a:custGeom>
              <a:rect b="b" l="l" r="r" t="t"/>
              <a:pathLst>
                <a:path extrusionOk="0" h="729" w="730">
                  <a:moveTo>
                    <a:pt x="511" y="84"/>
                  </a:moveTo>
                  <a:cubicBezTo>
                    <a:pt x="587" y="84"/>
                    <a:pt x="645" y="143"/>
                    <a:pt x="645" y="218"/>
                  </a:cubicBezTo>
                  <a:lnTo>
                    <a:pt x="645" y="511"/>
                  </a:lnTo>
                  <a:cubicBezTo>
                    <a:pt x="645" y="586"/>
                    <a:pt x="587" y="653"/>
                    <a:pt x="511" y="653"/>
                  </a:cubicBezTo>
                  <a:lnTo>
                    <a:pt x="219" y="653"/>
                  </a:lnTo>
                  <a:cubicBezTo>
                    <a:pt x="143" y="653"/>
                    <a:pt x="76" y="586"/>
                    <a:pt x="76" y="511"/>
                  </a:cubicBezTo>
                  <a:lnTo>
                    <a:pt x="76" y="218"/>
                  </a:lnTo>
                  <a:cubicBezTo>
                    <a:pt x="76" y="143"/>
                    <a:pt x="143" y="84"/>
                    <a:pt x="219" y="84"/>
                  </a:cubicBezTo>
                  <a:close/>
                  <a:moveTo>
                    <a:pt x="219" y="0"/>
                  </a:moveTo>
                  <a:cubicBezTo>
                    <a:pt x="101" y="0"/>
                    <a:pt x="1" y="101"/>
                    <a:pt x="1" y="218"/>
                  </a:cubicBezTo>
                  <a:lnTo>
                    <a:pt x="1" y="511"/>
                  </a:lnTo>
                  <a:cubicBezTo>
                    <a:pt x="1" y="628"/>
                    <a:pt x="101" y="729"/>
                    <a:pt x="219" y="729"/>
                  </a:cubicBezTo>
                  <a:lnTo>
                    <a:pt x="511" y="729"/>
                  </a:lnTo>
                  <a:cubicBezTo>
                    <a:pt x="629" y="729"/>
                    <a:pt x="729" y="628"/>
                    <a:pt x="729" y="511"/>
                  </a:cubicBezTo>
                  <a:lnTo>
                    <a:pt x="729" y="218"/>
                  </a:lnTo>
                  <a:cubicBezTo>
                    <a:pt x="729" y="101"/>
                    <a:pt x="629" y="0"/>
                    <a:pt x="51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62"/>
          <p:cNvGrpSpPr/>
          <p:nvPr/>
        </p:nvGrpSpPr>
        <p:grpSpPr>
          <a:xfrm rot="-874691">
            <a:off x="632285" y="2900230"/>
            <a:ext cx="872383" cy="1198278"/>
            <a:chOff x="2890500" y="1457768"/>
            <a:chExt cx="587582" cy="807032"/>
          </a:xfrm>
        </p:grpSpPr>
        <p:sp>
          <p:nvSpPr>
            <p:cNvPr id="1207" name="Google Shape;1207;p62"/>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9" name="Google Shape;1209;p62"/>
          <p:cNvSpPr/>
          <p:nvPr/>
        </p:nvSpPr>
        <p:spPr>
          <a:xfrm>
            <a:off x="3315809" y="41329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2040384" y="41329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4" name="Shape 1214"/>
        <p:cNvGrpSpPr/>
        <p:nvPr/>
      </p:nvGrpSpPr>
      <p:grpSpPr>
        <a:xfrm>
          <a:off x="0" y="0"/>
          <a:ext cx="0" cy="0"/>
          <a:chOff x="0" y="0"/>
          <a:chExt cx="0" cy="0"/>
        </a:xfrm>
      </p:grpSpPr>
      <p:grpSp>
        <p:nvGrpSpPr>
          <p:cNvPr id="1215" name="Google Shape;1215;p63"/>
          <p:cNvGrpSpPr/>
          <p:nvPr/>
        </p:nvGrpSpPr>
        <p:grpSpPr>
          <a:xfrm>
            <a:off x="420075" y="535079"/>
            <a:ext cx="4034881" cy="3669066"/>
            <a:chOff x="2161851" y="430150"/>
            <a:chExt cx="3646196" cy="3315621"/>
          </a:xfrm>
        </p:grpSpPr>
        <p:sp>
          <p:nvSpPr>
            <p:cNvPr id="1216" name="Google Shape;1216;p63"/>
            <p:cNvSpPr/>
            <p:nvPr/>
          </p:nvSpPr>
          <p:spPr>
            <a:xfrm>
              <a:off x="2161860" y="430150"/>
              <a:ext cx="3646032" cy="331562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 name="Google Shape;1217;p63"/>
            <p:cNvGrpSpPr/>
            <p:nvPr/>
          </p:nvGrpSpPr>
          <p:grpSpPr>
            <a:xfrm>
              <a:off x="2161851" y="430150"/>
              <a:ext cx="3646196" cy="278376"/>
              <a:chOff x="5291476" y="198317"/>
              <a:chExt cx="3646196" cy="278376"/>
            </a:xfrm>
          </p:grpSpPr>
          <p:sp>
            <p:nvSpPr>
              <p:cNvPr id="1218" name="Google Shape;1218;p63"/>
              <p:cNvSpPr/>
              <p:nvPr/>
            </p:nvSpPr>
            <p:spPr>
              <a:xfrm>
                <a:off x="5291476" y="198317"/>
                <a:ext cx="3646196"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3"/>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3"/>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3"/>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2" name="Google Shape;1222;p63"/>
          <p:cNvSpPr txBox="1"/>
          <p:nvPr>
            <p:ph idx="1" type="subTitle"/>
          </p:nvPr>
        </p:nvSpPr>
        <p:spPr>
          <a:xfrm>
            <a:off x="846774" y="2253025"/>
            <a:ext cx="27930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1223" name="Google Shape;1223;p63"/>
          <p:cNvSpPr txBox="1"/>
          <p:nvPr>
            <p:ph type="title"/>
          </p:nvPr>
        </p:nvSpPr>
        <p:spPr>
          <a:xfrm>
            <a:off x="846774" y="960025"/>
            <a:ext cx="2793000" cy="129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Desktop screenshot</a:t>
            </a:r>
            <a:endParaRPr/>
          </a:p>
        </p:txBody>
      </p:sp>
      <p:pic>
        <p:nvPicPr>
          <p:cNvPr id="1224" name="Google Shape;1224;p63"/>
          <p:cNvPicPr preferRelativeResize="0"/>
          <p:nvPr/>
        </p:nvPicPr>
        <p:blipFill rotWithShape="1">
          <a:blip r:embed="rId3">
            <a:alphaModFix/>
          </a:blip>
          <a:srcRect b="7757" l="0" r="4370" t="0"/>
          <a:stretch/>
        </p:blipFill>
        <p:spPr>
          <a:xfrm>
            <a:off x="3979007" y="936050"/>
            <a:ext cx="4792001" cy="3013675"/>
          </a:xfrm>
          <a:prstGeom prst="rect">
            <a:avLst/>
          </a:prstGeom>
          <a:noFill/>
          <a:ln>
            <a:noFill/>
          </a:ln>
        </p:spPr>
      </p:pic>
      <p:grpSp>
        <p:nvGrpSpPr>
          <p:cNvPr id="1225" name="Google Shape;1225;p63"/>
          <p:cNvGrpSpPr/>
          <p:nvPr/>
        </p:nvGrpSpPr>
        <p:grpSpPr>
          <a:xfrm>
            <a:off x="3911887" y="874620"/>
            <a:ext cx="4926241" cy="3733794"/>
            <a:chOff x="1572575" y="3497750"/>
            <a:chExt cx="843650" cy="639425"/>
          </a:xfrm>
        </p:grpSpPr>
        <p:sp>
          <p:nvSpPr>
            <p:cNvPr id="1226" name="Google Shape;1226;p63"/>
            <p:cNvSpPr/>
            <p:nvPr/>
          </p:nvSpPr>
          <p:spPr>
            <a:xfrm>
              <a:off x="1572575" y="3497750"/>
              <a:ext cx="843650" cy="534600"/>
            </a:xfrm>
            <a:custGeom>
              <a:rect b="b" l="l" r="r" t="t"/>
              <a:pathLst>
                <a:path extrusionOk="0" h="21384" w="33746">
                  <a:moveTo>
                    <a:pt x="32548" y="1021"/>
                  </a:moveTo>
                  <a:lnTo>
                    <a:pt x="32548" y="20362"/>
                  </a:lnTo>
                  <a:lnTo>
                    <a:pt x="1197" y="20362"/>
                  </a:lnTo>
                  <a:lnTo>
                    <a:pt x="1197" y="1021"/>
                  </a:lnTo>
                  <a:close/>
                  <a:moveTo>
                    <a:pt x="477" y="0"/>
                  </a:moveTo>
                  <a:cubicBezTo>
                    <a:pt x="210" y="0"/>
                    <a:pt x="0" y="209"/>
                    <a:pt x="0" y="477"/>
                  </a:cubicBezTo>
                  <a:lnTo>
                    <a:pt x="0" y="20906"/>
                  </a:lnTo>
                  <a:cubicBezTo>
                    <a:pt x="0" y="21174"/>
                    <a:pt x="218" y="21384"/>
                    <a:pt x="477" y="21384"/>
                  </a:cubicBezTo>
                  <a:lnTo>
                    <a:pt x="33268" y="21384"/>
                  </a:lnTo>
                  <a:cubicBezTo>
                    <a:pt x="33536" y="21384"/>
                    <a:pt x="33745" y="21166"/>
                    <a:pt x="33745" y="20906"/>
                  </a:cubicBezTo>
                  <a:lnTo>
                    <a:pt x="33745" y="477"/>
                  </a:lnTo>
                  <a:cubicBezTo>
                    <a:pt x="33745" y="209"/>
                    <a:pt x="33536" y="0"/>
                    <a:pt x="332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3"/>
            <p:cNvSpPr/>
            <p:nvPr/>
          </p:nvSpPr>
          <p:spPr>
            <a:xfrm>
              <a:off x="1904398" y="4024708"/>
              <a:ext cx="179975" cy="112462"/>
            </a:xfrm>
            <a:custGeom>
              <a:rect b="b" l="l" r="r" t="t"/>
              <a:pathLst>
                <a:path extrusionOk="0" h="4194" w="7199">
                  <a:moveTo>
                    <a:pt x="1" y="1"/>
                  </a:moveTo>
                  <a:lnTo>
                    <a:pt x="1" y="4194"/>
                  </a:lnTo>
                  <a:lnTo>
                    <a:pt x="7198" y="4194"/>
                  </a:lnTo>
                  <a:lnTo>
                    <a:pt x="71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3"/>
            <p:cNvSpPr/>
            <p:nvPr/>
          </p:nvSpPr>
          <p:spPr>
            <a:xfrm>
              <a:off x="1852950" y="4127950"/>
              <a:ext cx="283100" cy="9225"/>
            </a:xfrm>
            <a:custGeom>
              <a:rect b="b" l="l" r="r" t="t"/>
              <a:pathLst>
                <a:path extrusionOk="0" h="369" w="11324">
                  <a:moveTo>
                    <a:pt x="67" y="0"/>
                  </a:moveTo>
                  <a:cubicBezTo>
                    <a:pt x="25" y="0"/>
                    <a:pt x="0" y="34"/>
                    <a:pt x="0" y="67"/>
                  </a:cubicBezTo>
                  <a:lnTo>
                    <a:pt x="0" y="293"/>
                  </a:lnTo>
                  <a:cubicBezTo>
                    <a:pt x="0" y="335"/>
                    <a:pt x="25" y="369"/>
                    <a:pt x="67" y="369"/>
                  </a:cubicBezTo>
                  <a:lnTo>
                    <a:pt x="11248" y="369"/>
                  </a:lnTo>
                  <a:cubicBezTo>
                    <a:pt x="11290" y="369"/>
                    <a:pt x="11324" y="335"/>
                    <a:pt x="11324" y="293"/>
                  </a:cubicBezTo>
                  <a:lnTo>
                    <a:pt x="11324" y="67"/>
                  </a:lnTo>
                  <a:cubicBezTo>
                    <a:pt x="11324" y="34"/>
                    <a:pt x="11290" y="0"/>
                    <a:pt x="1124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63"/>
          <p:cNvGrpSpPr/>
          <p:nvPr/>
        </p:nvGrpSpPr>
        <p:grpSpPr>
          <a:xfrm>
            <a:off x="5650788" y="229382"/>
            <a:ext cx="3254985" cy="789630"/>
            <a:chOff x="3489125" y="1365775"/>
            <a:chExt cx="820950" cy="199150"/>
          </a:xfrm>
        </p:grpSpPr>
        <p:sp>
          <p:nvSpPr>
            <p:cNvPr id="1230" name="Google Shape;1230;p63"/>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lt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3"/>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3"/>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 name="Google Shape;1233;p63"/>
          <p:cNvSpPr/>
          <p:nvPr/>
        </p:nvSpPr>
        <p:spPr>
          <a:xfrm rot="-2700000">
            <a:off x="4641804" y="25258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3"/>
          <p:cNvSpPr/>
          <p:nvPr/>
        </p:nvSpPr>
        <p:spPr>
          <a:xfrm>
            <a:off x="2089884" y="40567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3"/>
          <p:cNvSpPr/>
          <p:nvPr/>
        </p:nvSpPr>
        <p:spPr>
          <a:xfrm>
            <a:off x="713284" y="40567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9" name="Shape 1239"/>
        <p:cNvGrpSpPr/>
        <p:nvPr/>
      </p:nvGrpSpPr>
      <p:grpSpPr>
        <a:xfrm>
          <a:off x="0" y="0"/>
          <a:ext cx="0" cy="0"/>
          <a:chOff x="0" y="0"/>
          <a:chExt cx="0" cy="0"/>
        </a:xfrm>
      </p:grpSpPr>
      <p:sp>
        <p:nvSpPr>
          <p:cNvPr id="1240" name="Google Shape;1240;p64"/>
          <p:cNvSpPr/>
          <p:nvPr/>
        </p:nvSpPr>
        <p:spPr>
          <a:xfrm>
            <a:off x="714675" y="3236600"/>
            <a:ext cx="2378700" cy="1323900"/>
          </a:xfrm>
          <a:prstGeom prst="rect">
            <a:avLst/>
          </a:prstGeom>
          <a:solidFill>
            <a:schemeClr val="l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241" name="Google Shape;1241;p64"/>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locations</a:t>
            </a:r>
            <a:endParaRPr/>
          </a:p>
        </p:txBody>
      </p:sp>
      <p:sp>
        <p:nvSpPr>
          <p:cNvPr id="1242" name="Google Shape;1242;p64"/>
          <p:cNvSpPr txBox="1"/>
          <p:nvPr/>
        </p:nvSpPr>
        <p:spPr>
          <a:xfrm>
            <a:off x="821325" y="3814676"/>
            <a:ext cx="21654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p:txBody>
      </p:sp>
      <p:sp>
        <p:nvSpPr>
          <p:cNvPr id="1243" name="Google Shape;1243;p64"/>
          <p:cNvSpPr txBox="1"/>
          <p:nvPr/>
        </p:nvSpPr>
        <p:spPr>
          <a:xfrm>
            <a:off x="822675" y="3327025"/>
            <a:ext cx="2162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Mercury</a:t>
            </a:r>
            <a:endParaRPr sz="2400">
              <a:solidFill>
                <a:schemeClr val="dk1"/>
              </a:solidFill>
              <a:latin typeface="Ruda Black"/>
              <a:ea typeface="Ruda Black"/>
              <a:cs typeface="Ruda Black"/>
              <a:sym typeface="Ruda Black"/>
            </a:endParaRPr>
          </a:p>
        </p:txBody>
      </p:sp>
      <p:sp>
        <p:nvSpPr>
          <p:cNvPr id="1244" name="Google Shape;1244;p64"/>
          <p:cNvSpPr txBox="1"/>
          <p:nvPr/>
        </p:nvSpPr>
        <p:spPr>
          <a:xfrm>
            <a:off x="713400" y="2191501"/>
            <a:ext cx="21654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p:txBody>
      </p:sp>
      <p:sp>
        <p:nvSpPr>
          <p:cNvPr id="1245" name="Google Shape;1245;p64"/>
          <p:cNvSpPr txBox="1"/>
          <p:nvPr/>
        </p:nvSpPr>
        <p:spPr>
          <a:xfrm>
            <a:off x="714672" y="1703850"/>
            <a:ext cx="21627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Mercury</a:t>
            </a:r>
            <a:endParaRPr sz="2400">
              <a:solidFill>
                <a:schemeClr val="dk1"/>
              </a:solidFill>
              <a:latin typeface="Ruda Black"/>
              <a:ea typeface="Ruda Black"/>
              <a:cs typeface="Ruda Black"/>
              <a:sym typeface="Ruda Black"/>
            </a:endParaRPr>
          </a:p>
        </p:txBody>
      </p:sp>
      <p:sp>
        <p:nvSpPr>
          <p:cNvPr id="1246" name="Google Shape;1246;p64"/>
          <p:cNvSpPr/>
          <p:nvPr/>
        </p:nvSpPr>
        <p:spPr>
          <a:xfrm>
            <a:off x="714675" y="1593525"/>
            <a:ext cx="2378700" cy="1323900"/>
          </a:xfrm>
          <a:prstGeom prst="rect">
            <a:avLst/>
          </a:prstGeom>
          <a:solidFill>
            <a:schemeClr val="l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247" name="Google Shape;1247;p64"/>
          <p:cNvSpPr/>
          <p:nvPr/>
        </p:nvSpPr>
        <p:spPr>
          <a:xfrm>
            <a:off x="6052075" y="3236600"/>
            <a:ext cx="2378700" cy="1323900"/>
          </a:xfrm>
          <a:prstGeom prst="rect">
            <a:avLst/>
          </a:prstGeom>
          <a:solidFill>
            <a:schemeClr val="l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248" name="Google Shape;1248;p64"/>
          <p:cNvSpPr/>
          <p:nvPr/>
        </p:nvSpPr>
        <p:spPr>
          <a:xfrm>
            <a:off x="6052075" y="1593525"/>
            <a:ext cx="2378700" cy="1323900"/>
          </a:xfrm>
          <a:prstGeom prst="rect">
            <a:avLst/>
          </a:prstGeom>
          <a:solidFill>
            <a:schemeClr val="l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grpSp>
        <p:nvGrpSpPr>
          <p:cNvPr id="1249" name="Google Shape;1249;p64"/>
          <p:cNvGrpSpPr/>
          <p:nvPr/>
        </p:nvGrpSpPr>
        <p:grpSpPr>
          <a:xfrm>
            <a:off x="3249716" y="1369244"/>
            <a:ext cx="2646324" cy="3381268"/>
            <a:chOff x="3383324" y="1540083"/>
            <a:chExt cx="2378718" cy="3039342"/>
          </a:xfrm>
        </p:grpSpPr>
        <p:grpSp>
          <p:nvGrpSpPr>
            <p:cNvPr id="1250" name="Google Shape;1250;p64"/>
            <p:cNvGrpSpPr/>
            <p:nvPr/>
          </p:nvGrpSpPr>
          <p:grpSpPr>
            <a:xfrm>
              <a:off x="3383324" y="1585312"/>
              <a:ext cx="2378718" cy="2994113"/>
              <a:chOff x="-5461818" y="1630497"/>
              <a:chExt cx="1942762" cy="2445372"/>
            </a:xfrm>
          </p:grpSpPr>
          <p:grpSp>
            <p:nvGrpSpPr>
              <p:cNvPr id="1251" name="Google Shape;1251;p64"/>
              <p:cNvGrpSpPr/>
              <p:nvPr/>
            </p:nvGrpSpPr>
            <p:grpSpPr>
              <a:xfrm>
                <a:off x="-5461818" y="1796642"/>
                <a:ext cx="1242636" cy="1098915"/>
                <a:chOff x="1397225" y="1637375"/>
                <a:chExt cx="1401575" cy="1228250"/>
              </a:xfrm>
            </p:grpSpPr>
            <p:sp>
              <p:nvSpPr>
                <p:cNvPr id="1252" name="Google Shape;1252;p6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2"/>
                </a:solidFill>
                <a:ln cap="flat" cmpd="sng" w="9525">
                  <a:solidFill>
                    <a:schemeClr val="dk1"/>
                  </a:solidFill>
                  <a:prstDash val="solid"/>
                  <a:round/>
                  <a:headEnd len="med" w="med" type="none"/>
                  <a:tailEnd len="med" w="med" type="none"/>
                </a:ln>
              </p:spPr>
            </p:sp>
            <p:grpSp>
              <p:nvGrpSpPr>
                <p:cNvPr id="1253" name="Google Shape;1253;p64"/>
                <p:cNvGrpSpPr/>
                <p:nvPr/>
              </p:nvGrpSpPr>
              <p:grpSpPr>
                <a:xfrm>
                  <a:off x="1397225" y="1637375"/>
                  <a:ext cx="1398775" cy="1228250"/>
                  <a:chOff x="1397225" y="1637375"/>
                  <a:chExt cx="1398775" cy="1228250"/>
                </a:xfrm>
              </p:grpSpPr>
              <p:sp>
                <p:nvSpPr>
                  <p:cNvPr id="1254" name="Google Shape;1254;p6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6" name="Google Shape;1256;p64"/>
              <p:cNvGrpSpPr/>
              <p:nvPr/>
            </p:nvGrpSpPr>
            <p:grpSpPr>
              <a:xfrm>
                <a:off x="-4390384" y="3152538"/>
                <a:ext cx="526751" cy="551359"/>
                <a:chOff x="2605700" y="3152850"/>
                <a:chExt cx="594125" cy="616250"/>
              </a:xfrm>
            </p:grpSpPr>
            <p:sp>
              <p:nvSpPr>
                <p:cNvPr id="1257" name="Google Shape;1257;p6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2"/>
                </a:solidFill>
                <a:ln cap="flat" cmpd="sng" w="9525">
                  <a:solidFill>
                    <a:schemeClr val="dk1"/>
                  </a:solidFill>
                  <a:prstDash val="solid"/>
                  <a:round/>
                  <a:headEnd len="med" w="med" type="none"/>
                  <a:tailEnd len="med" w="med" type="none"/>
                </a:ln>
              </p:spPr>
            </p:sp>
            <p:sp>
              <p:nvSpPr>
                <p:cNvPr id="1258" name="Google Shape;1258;p6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64"/>
              <p:cNvGrpSpPr/>
              <p:nvPr/>
            </p:nvGrpSpPr>
            <p:grpSpPr>
              <a:xfrm>
                <a:off x="-4324178" y="3394957"/>
                <a:ext cx="162226" cy="680911"/>
                <a:chOff x="2680375" y="3423800"/>
                <a:chExt cx="182975" cy="761050"/>
              </a:xfrm>
            </p:grpSpPr>
            <p:sp>
              <p:nvSpPr>
                <p:cNvPr id="1260" name="Google Shape;1260;p6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2"/>
                </a:solidFill>
                <a:ln cap="flat" cmpd="sng" w="9525">
                  <a:solidFill>
                    <a:schemeClr val="dk1"/>
                  </a:solidFill>
                  <a:prstDash val="solid"/>
                  <a:round/>
                  <a:headEnd len="med" w="med" type="none"/>
                  <a:tailEnd len="med" w="med" type="none"/>
                </a:ln>
              </p:spPr>
            </p:sp>
            <p:sp>
              <p:nvSpPr>
                <p:cNvPr id="1261" name="Google Shape;1261;p6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2" name="Google Shape;1262;p64"/>
              <p:cNvSpPr/>
              <p:nvPr/>
            </p:nvSpPr>
            <p:spPr>
              <a:xfrm>
                <a:off x="-4274550" y="2988674"/>
                <a:ext cx="34799" cy="10781"/>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4"/>
              <p:cNvSpPr/>
              <p:nvPr/>
            </p:nvSpPr>
            <p:spPr>
              <a:xfrm>
                <a:off x="-4334839" y="2969482"/>
                <a:ext cx="49184" cy="32768"/>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4"/>
              <p:cNvSpPr/>
              <p:nvPr/>
            </p:nvSpPr>
            <p:spPr>
              <a:xfrm>
                <a:off x="-4058441" y="1630497"/>
                <a:ext cx="539385" cy="696904"/>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4"/>
              <p:cNvSpPr/>
              <p:nvPr/>
            </p:nvSpPr>
            <p:spPr>
              <a:xfrm>
                <a:off x="-4415542" y="2989143"/>
                <a:ext cx="28770" cy="11721"/>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4"/>
              <p:cNvSpPr/>
              <p:nvPr/>
            </p:nvSpPr>
            <p:spPr>
              <a:xfrm>
                <a:off x="-4366845" y="2969013"/>
                <a:ext cx="36661" cy="26237"/>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4"/>
              <p:cNvSpPr/>
              <p:nvPr/>
            </p:nvSpPr>
            <p:spPr>
              <a:xfrm>
                <a:off x="-4496710" y="2922667"/>
                <a:ext cx="136381" cy="49164"/>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4"/>
              <p:cNvSpPr/>
              <p:nvPr/>
            </p:nvSpPr>
            <p:spPr>
              <a:xfrm>
                <a:off x="-4128461" y="3985056"/>
                <a:ext cx="34799" cy="20153"/>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4"/>
              <p:cNvSpPr/>
              <p:nvPr/>
            </p:nvSpPr>
            <p:spPr>
              <a:xfrm>
                <a:off x="-4478158" y="3107534"/>
                <a:ext cx="70994" cy="32791"/>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4"/>
              <p:cNvSpPr/>
              <p:nvPr/>
            </p:nvSpPr>
            <p:spPr>
              <a:xfrm>
                <a:off x="-4515705" y="3087426"/>
                <a:ext cx="43133" cy="40731"/>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4"/>
              <p:cNvSpPr/>
              <p:nvPr/>
            </p:nvSpPr>
            <p:spPr>
              <a:xfrm>
                <a:off x="-4538447" y="3034057"/>
                <a:ext cx="59846" cy="59923"/>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4"/>
              <p:cNvSpPr/>
              <p:nvPr/>
            </p:nvSpPr>
            <p:spPr>
              <a:xfrm>
                <a:off x="-4557930" y="3021889"/>
                <a:ext cx="81190" cy="41201"/>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4"/>
              <p:cNvSpPr/>
              <p:nvPr/>
            </p:nvSpPr>
            <p:spPr>
              <a:xfrm>
                <a:off x="-4569056" y="3044369"/>
                <a:ext cx="32028" cy="18722"/>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4"/>
              <p:cNvSpPr/>
              <p:nvPr/>
            </p:nvSpPr>
            <p:spPr>
              <a:xfrm>
                <a:off x="-4554671" y="2991469"/>
                <a:ext cx="14851" cy="32791"/>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4"/>
              <p:cNvSpPr/>
              <p:nvPr/>
            </p:nvSpPr>
            <p:spPr>
              <a:xfrm>
                <a:off x="-4595012" y="2998963"/>
                <a:ext cx="52886" cy="56187"/>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4"/>
              <p:cNvSpPr/>
              <p:nvPr/>
            </p:nvSpPr>
            <p:spPr>
              <a:xfrm>
                <a:off x="-4883024" y="2770098"/>
                <a:ext cx="365479" cy="27335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4"/>
              <p:cNvSpPr/>
              <p:nvPr/>
            </p:nvSpPr>
            <p:spPr>
              <a:xfrm>
                <a:off x="-4114563" y="3160434"/>
                <a:ext cx="36195" cy="52429"/>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4"/>
              <p:cNvSpPr/>
              <p:nvPr/>
            </p:nvSpPr>
            <p:spPr>
              <a:xfrm>
                <a:off x="-4159536" y="3155267"/>
                <a:ext cx="51489" cy="5665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4"/>
              <p:cNvSpPr/>
              <p:nvPr/>
            </p:nvSpPr>
            <p:spPr>
              <a:xfrm>
                <a:off x="-4203135" y="3122990"/>
                <a:ext cx="64478" cy="97835"/>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4"/>
              <p:cNvSpPr/>
              <p:nvPr/>
            </p:nvSpPr>
            <p:spPr>
              <a:xfrm>
                <a:off x="-4353857" y="3073379"/>
                <a:ext cx="170227" cy="154470"/>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4"/>
              <p:cNvSpPr/>
              <p:nvPr/>
            </p:nvSpPr>
            <p:spPr>
              <a:xfrm>
                <a:off x="-4429461" y="3070091"/>
                <a:ext cx="154002" cy="221394"/>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4"/>
              <p:cNvSpPr/>
              <p:nvPr/>
            </p:nvSpPr>
            <p:spPr>
              <a:xfrm>
                <a:off x="-4455882" y="3217046"/>
                <a:ext cx="76070" cy="84281"/>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4"/>
              <p:cNvSpPr/>
              <p:nvPr/>
            </p:nvSpPr>
            <p:spPr>
              <a:xfrm>
                <a:off x="-4460071" y="3236237"/>
                <a:ext cx="165129" cy="245729"/>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4"/>
              <p:cNvSpPr/>
              <p:nvPr/>
            </p:nvSpPr>
            <p:spPr>
              <a:xfrm>
                <a:off x="-4306556" y="3364000"/>
                <a:ext cx="159566" cy="179745"/>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4"/>
              <p:cNvSpPr/>
              <p:nvPr/>
            </p:nvSpPr>
            <p:spPr>
              <a:xfrm>
                <a:off x="-4210094" y="3491316"/>
                <a:ext cx="109473" cy="116557"/>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4"/>
              <p:cNvSpPr/>
              <p:nvPr/>
            </p:nvSpPr>
            <p:spPr>
              <a:xfrm>
                <a:off x="-4143311" y="3642476"/>
                <a:ext cx="64943" cy="74439"/>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7" name="Google Shape;1287;p64"/>
              <p:cNvGrpSpPr/>
              <p:nvPr/>
            </p:nvGrpSpPr>
            <p:grpSpPr>
              <a:xfrm>
                <a:off x="-4296361" y="3527820"/>
                <a:ext cx="204561" cy="535411"/>
                <a:chOff x="2711750" y="3572300"/>
                <a:chExt cx="230725" cy="598425"/>
              </a:xfrm>
            </p:grpSpPr>
            <p:sp>
              <p:nvSpPr>
                <p:cNvPr id="1288" name="Google Shape;1288;p6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0" name="Google Shape;1290;p64"/>
            <p:cNvGrpSpPr/>
            <p:nvPr/>
          </p:nvGrpSpPr>
          <p:grpSpPr>
            <a:xfrm>
              <a:off x="3953987" y="1540083"/>
              <a:ext cx="1359942" cy="1273930"/>
              <a:chOff x="1922950" y="1410350"/>
              <a:chExt cx="1252825" cy="1162875"/>
            </a:xfrm>
          </p:grpSpPr>
          <p:sp>
            <p:nvSpPr>
              <p:cNvPr id="1291" name="Google Shape;1291;p6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7" name="Google Shape;1307;p64"/>
          <p:cNvSpPr txBox="1"/>
          <p:nvPr/>
        </p:nvSpPr>
        <p:spPr>
          <a:xfrm>
            <a:off x="821325" y="2191501"/>
            <a:ext cx="21654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Venus is the second planet from the Sun</a:t>
            </a:r>
            <a:endParaRPr>
              <a:solidFill>
                <a:schemeClr val="dk1"/>
              </a:solidFill>
              <a:latin typeface="Ubuntu"/>
              <a:ea typeface="Ubuntu"/>
              <a:cs typeface="Ubuntu"/>
              <a:sym typeface="Ubuntu"/>
            </a:endParaRPr>
          </a:p>
        </p:txBody>
      </p:sp>
      <p:sp>
        <p:nvSpPr>
          <p:cNvPr id="1308" name="Google Shape;1308;p64"/>
          <p:cNvSpPr txBox="1"/>
          <p:nvPr/>
        </p:nvSpPr>
        <p:spPr>
          <a:xfrm>
            <a:off x="822675" y="1703850"/>
            <a:ext cx="2162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Venus</a:t>
            </a:r>
            <a:endParaRPr sz="2400">
              <a:solidFill>
                <a:schemeClr val="dk1"/>
              </a:solidFill>
              <a:latin typeface="Ruda Black"/>
              <a:ea typeface="Ruda Black"/>
              <a:cs typeface="Ruda Black"/>
              <a:sym typeface="Ruda Black"/>
            </a:endParaRPr>
          </a:p>
        </p:txBody>
      </p:sp>
      <p:sp>
        <p:nvSpPr>
          <p:cNvPr id="1309" name="Google Shape;1309;p64"/>
          <p:cNvSpPr txBox="1"/>
          <p:nvPr/>
        </p:nvSpPr>
        <p:spPr>
          <a:xfrm>
            <a:off x="6158650" y="3814676"/>
            <a:ext cx="21654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It is a gas giant and has several rings</a:t>
            </a:r>
            <a:endParaRPr>
              <a:solidFill>
                <a:schemeClr val="dk1"/>
              </a:solidFill>
              <a:latin typeface="Ubuntu"/>
              <a:ea typeface="Ubuntu"/>
              <a:cs typeface="Ubuntu"/>
              <a:sym typeface="Ubuntu"/>
            </a:endParaRPr>
          </a:p>
        </p:txBody>
      </p:sp>
      <p:sp>
        <p:nvSpPr>
          <p:cNvPr id="1310" name="Google Shape;1310;p64"/>
          <p:cNvSpPr txBox="1"/>
          <p:nvPr/>
        </p:nvSpPr>
        <p:spPr>
          <a:xfrm>
            <a:off x="6160000" y="3327025"/>
            <a:ext cx="2162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Saturn</a:t>
            </a:r>
            <a:endParaRPr sz="2400">
              <a:solidFill>
                <a:schemeClr val="dk1"/>
              </a:solidFill>
              <a:latin typeface="Ruda Black"/>
              <a:ea typeface="Ruda Black"/>
              <a:cs typeface="Ruda Black"/>
              <a:sym typeface="Ruda Black"/>
            </a:endParaRPr>
          </a:p>
        </p:txBody>
      </p:sp>
      <p:sp>
        <p:nvSpPr>
          <p:cNvPr id="1311" name="Google Shape;1311;p64"/>
          <p:cNvSpPr txBox="1"/>
          <p:nvPr/>
        </p:nvSpPr>
        <p:spPr>
          <a:xfrm>
            <a:off x="6158650" y="2191501"/>
            <a:ext cx="21654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It’s the farthest planet from the Sun</a:t>
            </a:r>
            <a:endParaRPr>
              <a:solidFill>
                <a:schemeClr val="dk1"/>
              </a:solidFill>
              <a:latin typeface="Ubuntu"/>
              <a:ea typeface="Ubuntu"/>
              <a:cs typeface="Ubuntu"/>
              <a:sym typeface="Ubuntu"/>
            </a:endParaRPr>
          </a:p>
        </p:txBody>
      </p:sp>
      <p:sp>
        <p:nvSpPr>
          <p:cNvPr id="1312" name="Google Shape;1312;p64"/>
          <p:cNvSpPr txBox="1"/>
          <p:nvPr/>
        </p:nvSpPr>
        <p:spPr>
          <a:xfrm>
            <a:off x="6160000" y="1703850"/>
            <a:ext cx="2162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Neptune</a:t>
            </a:r>
            <a:endParaRPr sz="2400">
              <a:solidFill>
                <a:schemeClr val="dk1"/>
              </a:solidFill>
              <a:latin typeface="Ruda Black"/>
              <a:ea typeface="Ruda Black"/>
              <a:cs typeface="Ruda Black"/>
              <a:sym typeface="Ruda Black"/>
            </a:endParaRPr>
          </a:p>
        </p:txBody>
      </p:sp>
      <p:sp>
        <p:nvSpPr>
          <p:cNvPr id="1313" name="Google Shape;1313;p64"/>
          <p:cNvSpPr/>
          <p:nvPr/>
        </p:nvSpPr>
        <p:spPr>
          <a:xfrm>
            <a:off x="3844250" y="1860000"/>
            <a:ext cx="241800" cy="241800"/>
          </a:xfrm>
          <a:prstGeom prst="rect">
            <a:avLst/>
          </a:prstGeom>
          <a:solidFill>
            <a:schemeClr val="dk2"/>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314" name="Google Shape;1314;p64"/>
          <p:cNvSpPr/>
          <p:nvPr/>
        </p:nvSpPr>
        <p:spPr>
          <a:xfrm>
            <a:off x="4619375" y="2450850"/>
            <a:ext cx="241800" cy="241800"/>
          </a:xfrm>
          <a:prstGeom prst="rect">
            <a:avLst/>
          </a:prstGeom>
          <a:solidFill>
            <a:schemeClr val="lt2"/>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315" name="Google Shape;1315;p64"/>
          <p:cNvSpPr/>
          <p:nvPr/>
        </p:nvSpPr>
        <p:spPr>
          <a:xfrm>
            <a:off x="4177475" y="2844850"/>
            <a:ext cx="241800" cy="2418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sp>
        <p:nvSpPr>
          <p:cNvPr id="1316" name="Google Shape;1316;p64"/>
          <p:cNvSpPr/>
          <p:nvPr/>
        </p:nvSpPr>
        <p:spPr>
          <a:xfrm>
            <a:off x="4967125" y="3697175"/>
            <a:ext cx="241800" cy="241800"/>
          </a:xfrm>
          <a:prstGeom prst="rect">
            <a:avLst/>
          </a:prstGeom>
          <a:solidFill>
            <a:schemeClr val="l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a:solidFill>
                <a:schemeClr val="dk1"/>
              </a:solidFill>
              <a:latin typeface="Ruda Black"/>
              <a:ea typeface="Ruda Black"/>
              <a:cs typeface="Ruda Black"/>
              <a:sym typeface="Ruda Black"/>
            </a:endParaRPr>
          </a:p>
        </p:txBody>
      </p:sp>
      <p:cxnSp>
        <p:nvCxnSpPr>
          <p:cNvPr id="1317" name="Google Shape;1317;p64"/>
          <p:cNvCxnSpPr>
            <a:stCxn id="1246" idx="3"/>
            <a:endCxn id="1313" idx="1"/>
          </p:cNvCxnSpPr>
          <p:nvPr/>
        </p:nvCxnSpPr>
        <p:spPr>
          <a:xfrm flipH="1" rot="10800000">
            <a:off x="3093375" y="1980975"/>
            <a:ext cx="750900" cy="274500"/>
          </a:xfrm>
          <a:prstGeom prst="bentConnector3">
            <a:avLst>
              <a:gd fmla="val 49998" name="adj1"/>
            </a:avLst>
          </a:prstGeom>
          <a:noFill/>
          <a:ln cap="flat" cmpd="sng" w="9525">
            <a:solidFill>
              <a:schemeClr val="dk1"/>
            </a:solidFill>
            <a:prstDash val="solid"/>
            <a:round/>
            <a:headEnd len="med" w="med" type="none"/>
            <a:tailEnd len="med" w="med" type="none"/>
          </a:ln>
        </p:spPr>
      </p:cxnSp>
      <p:cxnSp>
        <p:nvCxnSpPr>
          <p:cNvPr id="1318" name="Google Shape;1318;p64"/>
          <p:cNvCxnSpPr>
            <a:stCxn id="1248" idx="1"/>
            <a:endCxn id="1314" idx="3"/>
          </p:cNvCxnSpPr>
          <p:nvPr/>
        </p:nvCxnSpPr>
        <p:spPr>
          <a:xfrm flipH="1">
            <a:off x="4861075" y="2255475"/>
            <a:ext cx="1191000" cy="316200"/>
          </a:xfrm>
          <a:prstGeom prst="bentConnector3">
            <a:avLst>
              <a:gd fmla="val 49996" name="adj1"/>
            </a:avLst>
          </a:prstGeom>
          <a:noFill/>
          <a:ln cap="flat" cmpd="sng" w="9525">
            <a:solidFill>
              <a:schemeClr val="dk1"/>
            </a:solidFill>
            <a:prstDash val="solid"/>
            <a:round/>
            <a:headEnd len="med" w="med" type="none"/>
            <a:tailEnd len="med" w="med" type="none"/>
          </a:ln>
        </p:spPr>
      </p:cxnSp>
      <p:cxnSp>
        <p:nvCxnSpPr>
          <p:cNvPr id="1319" name="Google Shape;1319;p64"/>
          <p:cNvCxnSpPr>
            <a:stCxn id="1240" idx="3"/>
            <a:endCxn id="1315" idx="1"/>
          </p:cNvCxnSpPr>
          <p:nvPr/>
        </p:nvCxnSpPr>
        <p:spPr>
          <a:xfrm flipH="1" rot="10800000">
            <a:off x="3093375" y="2965850"/>
            <a:ext cx="1084200" cy="9327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1320" name="Google Shape;1320;p64"/>
          <p:cNvCxnSpPr>
            <a:endCxn id="1316" idx="3"/>
          </p:cNvCxnSpPr>
          <p:nvPr/>
        </p:nvCxnSpPr>
        <p:spPr>
          <a:xfrm rot="10800000">
            <a:off x="5208925" y="3818075"/>
            <a:ext cx="843000" cy="80400"/>
          </a:xfrm>
          <a:prstGeom prst="bentConnector3">
            <a:avLst>
              <a:gd fmla="val 50000"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grpSp>
        <p:nvGrpSpPr>
          <p:cNvPr id="1325" name="Google Shape;1325;p65"/>
          <p:cNvGrpSpPr/>
          <p:nvPr/>
        </p:nvGrpSpPr>
        <p:grpSpPr>
          <a:xfrm>
            <a:off x="7597497" y="2657126"/>
            <a:ext cx="1666453" cy="2718188"/>
            <a:chOff x="3846704" y="-39342"/>
            <a:chExt cx="718950" cy="1172694"/>
          </a:xfrm>
        </p:grpSpPr>
        <p:sp>
          <p:nvSpPr>
            <p:cNvPr id="1326" name="Google Shape;1326;p65"/>
            <p:cNvSpPr/>
            <p:nvPr/>
          </p:nvSpPr>
          <p:spPr>
            <a:xfrm>
              <a:off x="3847150" y="-39342"/>
              <a:ext cx="718504" cy="1172694"/>
            </a:xfrm>
            <a:custGeom>
              <a:rect b="b" l="l" r="r" t="t"/>
              <a:pathLst>
                <a:path extrusionOk="0" h="31541" w="19325">
                  <a:moveTo>
                    <a:pt x="1" y="0"/>
                  </a:moveTo>
                  <a:lnTo>
                    <a:pt x="1" y="31540"/>
                  </a:lnTo>
                  <a:lnTo>
                    <a:pt x="19325" y="31540"/>
                  </a:lnTo>
                  <a:lnTo>
                    <a:pt x="1932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5"/>
            <p:cNvSpPr/>
            <p:nvPr/>
          </p:nvSpPr>
          <p:spPr>
            <a:xfrm>
              <a:off x="3846704" y="-39342"/>
              <a:ext cx="718057" cy="94772"/>
            </a:xfrm>
            <a:custGeom>
              <a:rect b="b" l="l" r="r" t="t"/>
              <a:pathLst>
                <a:path extrusionOk="0" h="2549" w="19313">
                  <a:moveTo>
                    <a:pt x="1" y="0"/>
                  </a:moveTo>
                  <a:lnTo>
                    <a:pt x="1" y="2548"/>
                  </a:lnTo>
                  <a:lnTo>
                    <a:pt x="19313" y="2548"/>
                  </a:lnTo>
                  <a:lnTo>
                    <a:pt x="1931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5"/>
            <p:cNvSpPr/>
            <p:nvPr/>
          </p:nvSpPr>
          <p:spPr>
            <a:xfrm>
              <a:off x="4494664" y="-8815"/>
              <a:ext cx="35144" cy="34761"/>
            </a:xfrm>
            <a:custGeom>
              <a:rect b="b" l="l" r="r" t="t"/>
              <a:pathLst>
                <a:path extrusionOk="0" h="1097" w="1109">
                  <a:moveTo>
                    <a:pt x="549" y="1"/>
                  </a:moveTo>
                  <a:cubicBezTo>
                    <a:pt x="251" y="1"/>
                    <a:pt x="1" y="239"/>
                    <a:pt x="1" y="549"/>
                  </a:cubicBezTo>
                  <a:cubicBezTo>
                    <a:pt x="1" y="858"/>
                    <a:pt x="251" y="1096"/>
                    <a:pt x="549" y="1096"/>
                  </a:cubicBezTo>
                  <a:cubicBezTo>
                    <a:pt x="858" y="1096"/>
                    <a:pt x="1108" y="858"/>
                    <a:pt x="1108" y="549"/>
                  </a:cubicBezTo>
                  <a:cubicBezTo>
                    <a:pt x="1108" y="239"/>
                    <a:pt x="858" y="1"/>
                    <a:pt x="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5"/>
            <p:cNvSpPr/>
            <p:nvPr/>
          </p:nvSpPr>
          <p:spPr>
            <a:xfrm>
              <a:off x="4436195" y="-8815"/>
              <a:ext cx="34732" cy="34761"/>
            </a:xfrm>
            <a:custGeom>
              <a:rect b="b" l="l" r="r" t="t"/>
              <a:pathLst>
                <a:path extrusionOk="0" h="1097" w="1096">
                  <a:moveTo>
                    <a:pt x="548" y="1"/>
                  </a:moveTo>
                  <a:cubicBezTo>
                    <a:pt x="250" y="1"/>
                    <a:pt x="0" y="239"/>
                    <a:pt x="0" y="549"/>
                  </a:cubicBezTo>
                  <a:cubicBezTo>
                    <a:pt x="0" y="858"/>
                    <a:pt x="250" y="1096"/>
                    <a:pt x="548" y="1096"/>
                  </a:cubicBezTo>
                  <a:cubicBezTo>
                    <a:pt x="858" y="1096"/>
                    <a:pt x="1096" y="858"/>
                    <a:pt x="1096" y="549"/>
                  </a:cubicBezTo>
                  <a:cubicBezTo>
                    <a:pt x="1096" y="239"/>
                    <a:pt x="858"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5"/>
            <p:cNvSpPr/>
            <p:nvPr/>
          </p:nvSpPr>
          <p:spPr>
            <a:xfrm>
              <a:off x="4377346" y="-8815"/>
              <a:ext cx="34732" cy="34761"/>
            </a:xfrm>
            <a:custGeom>
              <a:rect b="b" l="l" r="r" t="t"/>
              <a:pathLst>
                <a:path extrusionOk="0" h="1097" w="1096">
                  <a:moveTo>
                    <a:pt x="548" y="1"/>
                  </a:moveTo>
                  <a:cubicBezTo>
                    <a:pt x="250" y="1"/>
                    <a:pt x="0" y="239"/>
                    <a:pt x="0" y="549"/>
                  </a:cubicBezTo>
                  <a:cubicBezTo>
                    <a:pt x="0" y="846"/>
                    <a:pt x="238" y="1096"/>
                    <a:pt x="548" y="1096"/>
                  </a:cubicBezTo>
                  <a:cubicBezTo>
                    <a:pt x="845" y="1096"/>
                    <a:pt x="1095" y="858"/>
                    <a:pt x="1095" y="549"/>
                  </a:cubicBezTo>
                  <a:cubicBezTo>
                    <a:pt x="1095" y="251"/>
                    <a:pt x="857"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5"/>
            <p:cNvSpPr/>
            <p:nvPr/>
          </p:nvSpPr>
          <p:spPr>
            <a:xfrm>
              <a:off x="3948093" y="344018"/>
              <a:ext cx="515761" cy="499811"/>
            </a:xfrm>
            <a:custGeom>
              <a:rect b="b" l="l" r="r" t="t"/>
              <a:pathLst>
                <a:path extrusionOk="0" h="13443" w="13872">
                  <a:moveTo>
                    <a:pt x="0" y="0"/>
                  </a:moveTo>
                  <a:lnTo>
                    <a:pt x="0" y="13442"/>
                  </a:lnTo>
                  <a:lnTo>
                    <a:pt x="13871" y="13442"/>
                  </a:lnTo>
                  <a:lnTo>
                    <a:pt x="13871"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5"/>
            <p:cNvSpPr/>
            <p:nvPr/>
          </p:nvSpPr>
          <p:spPr>
            <a:xfrm>
              <a:off x="3951179" y="156744"/>
              <a:ext cx="509998" cy="16434"/>
            </a:xfrm>
            <a:custGeom>
              <a:rect b="b" l="l" r="r" t="t"/>
              <a:pathLst>
                <a:path extrusionOk="0" h="442" w="13717">
                  <a:moveTo>
                    <a:pt x="227" y="1"/>
                  </a:moveTo>
                  <a:cubicBezTo>
                    <a:pt x="108" y="1"/>
                    <a:pt x="1" y="96"/>
                    <a:pt x="1" y="215"/>
                  </a:cubicBezTo>
                  <a:cubicBezTo>
                    <a:pt x="1" y="334"/>
                    <a:pt x="108" y="441"/>
                    <a:pt x="227" y="441"/>
                  </a:cubicBezTo>
                  <a:lnTo>
                    <a:pt x="13490" y="441"/>
                  </a:lnTo>
                  <a:cubicBezTo>
                    <a:pt x="13610" y="441"/>
                    <a:pt x="13717" y="334"/>
                    <a:pt x="13717" y="215"/>
                  </a:cubicBezTo>
                  <a:cubicBezTo>
                    <a:pt x="13717" y="96"/>
                    <a:pt x="13610"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5"/>
            <p:cNvSpPr/>
            <p:nvPr/>
          </p:nvSpPr>
          <p:spPr>
            <a:xfrm>
              <a:off x="3951179" y="250623"/>
              <a:ext cx="509998" cy="16843"/>
            </a:xfrm>
            <a:custGeom>
              <a:rect b="b" l="l" r="r" t="t"/>
              <a:pathLst>
                <a:path extrusionOk="0" h="453" w="13717">
                  <a:moveTo>
                    <a:pt x="227" y="0"/>
                  </a:moveTo>
                  <a:cubicBezTo>
                    <a:pt x="108" y="0"/>
                    <a:pt x="1" y="107"/>
                    <a:pt x="1" y="226"/>
                  </a:cubicBezTo>
                  <a:cubicBezTo>
                    <a:pt x="1" y="345"/>
                    <a:pt x="108" y="452"/>
                    <a:pt x="227" y="452"/>
                  </a:cubicBezTo>
                  <a:lnTo>
                    <a:pt x="13490" y="452"/>
                  </a:lnTo>
                  <a:cubicBezTo>
                    <a:pt x="13610" y="452"/>
                    <a:pt x="13717" y="345"/>
                    <a:pt x="13717" y="226"/>
                  </a:cubicBezTo>
                  <a:cubicBezTo>
                    <a:pt x="13717" y="107"/>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5"/>
            <p:cNvSpPr/>
            <p:nvPr/>
          </p:nvSpPr>
          <p:spPr>
            <a:xfrm>
              <a:off x="3951179" y="920379"/>
              <a:ext cx="509998" cy="16396"/>
            </a:xfrm>
            <a:custGeom>
              <a:rect b="b" l="l" r="r" t="t"/>
              <a:pathLst>
                <a:path extrusionOk="0" h="441" w="13717">
                  <a:moveTo>
                    <a:pt x="227" y="0"/>
                  </a:moveTo>
                  <a:cubicBezTo>
                    <a:pt x="108" y="0"/>
                    <a:pt x="1" y="95"/>
                    <a:pt x="1" y="214"/>
                  </a:cubicBezTo>
                  <a:cubicBezTo>
                    <a:pt x="1" y="334"/>
                    <a:pt x="108" y="441"/>
                    <a:pt x="227" y="441"/>
                  </a:cubicBezTo>
                  <a:lnTo>
                    <a:pt x="13490" y="441"/>
                  </a:lnTo>
                  <a:cubicBezTo>
                    <a:pt x="13610" y="441"/>
                    <a:pt x="13717" y="334"/>
                    <a:pt x="13717" y="214"/>
                  </a:cubicBezTo>
                  <a:cubicBezTo>
                    <a:pt x="13717" y="95"/>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5"/>
            <p:cNvSpPr/>
            <p:nvPr/>
          </p:nvSpPr>
          <p:spPr>
            <a:xfrm>
              <a:off x="3951179" y="1013774"/>
              <a:ext cx="260781" cy="16396"/>
            </a:xfrm>
            <a:custGeom>
              <a:rect b="b" l="l" r="r" t="t"/>
              <a:pathLst>
                <a:path extrusionOk="0" h="441" w="7014">
                  <a:moveTo>
                    <a:pt x="227" y="0"/>
                  </a:moveTo>
                  <a:cubicBezTo>
                    <a:pt x="108" y="0"/>
                    <a:pt x="1" y="96"/>
                    <a:pt x="1" y="227"/>
                  </a:cubicBezTo>
                  <a:cubicBezTo>
                    <a:pt x="1" y="346"/>
                    <a:pt x="108" y="441"/>
                    <a:pt x="227" y="441"/>
                  </a:cubicBezTo>
                  <a:lnTo>
                    <a:pt x="6787" y="441"/>
                  </a:lnTo>
                  <a:cubicBezTo>
                    <a:pt x="6906" y="441"/>
                    <a:pt x="7013" y="358"/>
                    <a:pt x="7013" y="227"/>
                  </a:cubicBezTo>
                  <a:cubicBezTo>
                    <a:pt x="7013" y="96"/>
                    <a:pt x="6906"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5"/>
          <p:cNvGrpSpPr/>
          <p:nvPr/>
        </p:nvGrpSpPr>
        <p:grpSpPr>
          <a:xfrm>
            <a:off x="-1212150" y="896719"/>
            <a:ext cx="3550512" cy="2198945"/>
            <a:chOff x="3248717" y="3106324"/>
            <a:chExt cx="1348466" cy="835116"/>
          </a:xfrm>
        </p:grpSpPr>
        <p:sp>
          <p:nvSpPr>
            <p:cNvPr id="1337" name="Google Shape;1337;p65"/>
            <p:cNvSpPr/>
            <p:nvPr/>
          </p:nvSpPr>
          <p:spPr>
            <a:xfrm>
              <a:off x="3248717" y="3106326"/>
              <a:ext cx="1348407" cy="835114"/>
            </a:xfrm>
            <a:custGeom>
              <a:rect b="b" l="l" r="r" t="t"/>
              <a:pathLst>
                <a:path extrusionOk="0" h="20396" w="36267">
                  <a:moveTo>
                    <a:pt x="0" y="0"/>
                  </a:moveTo>
                  <a:lnTo>
                    <a:pt x="0" y="20396"/>
                  </a:lnTo>
                  <a:lnTo>
                    <a:pt x="36267" y="20396"/>
                  </a:lnTo>
                  <a:lnTo>
                    <a:pt x="36267" y="0"/>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 name="Google Shape;1338;p65"/>
            <p:cNvGrpSpPr/>
            <p:nvPr/>
          </p:nvGrpSpPr>
          <p:grpSpPr>
            <a:xfrm>
              <a:off x="3248739" y="3106324"/>
              <a:ext cx="1348444" cy="84585"/>
              <a:chOff x="4368925" y="3343000"/>
              <a:chExt cx="906700" cy="56875"/>
            </a:xfrm>
          </p:grpSpPr>
          <p:sp>
            <p:nvSpPr>
              <p:cNvPr id="1339" name="Google Shape;1339;p65"/>
              <p:cNvSpPr/>
              <p:nvPr/>
            </p:nvSpPr>
            <p:spPr>
              <a:xfrm>
                <a:off x="4368925" y="3343000"/>
                <a:ext cx="906700" cy="56875"/>
              </a:xfrm>
              <a:custGeom>
                <a:rect b="b" l="l" r="r" t="t"/>
                <a:pathLst>
                  <a:path extrusionOk="0" h="2275" w="36268">
                    <a:moveTo>
                      <a:pt x="1" y="0"/>
                    </a:moveTo>
                    <a:lnTo>
                      <a:pt x="1" y="2274"/>
                    </a:lnTo>
                    <a:lnTo>
                      <a:pt x="36267" y="2274"/>
                    </a:lnTo>
                    <a:lnTo>
                      <a:pt x="36267"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5"/>
              <p:cNvSpPr/>
              <p:nvPr/>
            </p:nvSpPr>
            <p:spPr>
              <a:xfrm>
                <a:off x="5229750" y="3361450"/>
                <a:ext cx="24425" cy="24425"/>
              </a:xfrm>
              <a:custGeom>
                <a:rect b="b" l="l" r="r" t="t"/>
                <a:pathLst>
                  <a:path extrusionOk="0" h="977" w="977">
                    <a:moveTo>
                      <a:pt x="489" y="1"/>
                    </a:moveTo>
                    <a:cubicBezTo>
                      <a:pt x="215" y="1"/>
                      <a:pt x="0" y="203"/>
                      <a:pt x="0" y="489"/>
                    </a:cubicBezTo>
                    <a:cubicBezTo>
                      <a:pt x="0" y="763"/>
                      <a:pt x="215"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5"/>
              <p:cNvSpPr/>
              <p:nvPr/>
            </p:nvSpPr>
            <p:spPr>
              <a:xfrm>
                <a:off x="5188375" y="3361450"/>
                <a:ext cx="24425" cy="24425"/>
              </a:xfrm>
              <a:custGeom>
                <a:rect b="b" l="l" r="r" t="t"/>
                <a:pathLst>
                  <a:path extrusionOk="0" h="977" w="977">
                    <a:moveTo>
                      <a:pt x="489" y="1"/>
                    </a:moveTo>
                    <a:cubicBezTo>
                      <a:pt x="215" y="1"/>
                      <a:pt x="1" y="203"/>
                      <a:pt x="1" y="489"/>
                    </a:cubicBezTo>
                    <a:cubicBezTo>
                      <a:pt x="1" y="763"/>
                      <a:pt x="215"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5"/>
              <p:cNvSpPr/>
              <p:nvPr/>
            </p:nvSpPr>
            <p:spPr>
              <a:xfrm>
                <a:off x="5146700" y="3361450"/>
                <a:ext cx="24425" cy="24425"/>
              </a:xfrm>
              <a:custGeom>
                <a:rect b="b" l="l" r="r" t="t"/>
                <a:pathLst>
                  <a:path extrusionOk="0" h="977" w="977">
                    <a:moveTo>
                      <a:pt x="489" y="1"/>
                    </a:moveTo>
                    <a:cubicBezTo>
                      <a:pt x="227" y="1"/>
                      <a:pt x="1" y="203"/>
                      <a:pt x="1" y="489"/>
                    </a:cubicBezTo>
                    <a:cubicBezTo>
                      <a:pt x="1" y="763"/>
                      <a:pt x="227" y="977"/>
                      <a:pt x="489" y="977"/>
                    </a:cubicBezTo>
                    <a:cubicBezTo>
                      <a:pt x="751" y="977"/>
                      <a:pt x="977" y="763"/>
                      <a:pt x="977" y="489"/>
                    </a:cubicBezTo>
                    <a:cubicBezTo>
                      <a:pt x="977" y="215"/>
                      <a:pt x="751" y="1"/>
                      <a:pt x="4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3" name="Google Shape;1343;p65"/>
            <p:cNvSpPr/>
            <p:nvPr/>
          </p:nvSpPr>
          <p:spPr>
            <a:xfrm>
              <a:off x="3400564" y="3429233"/>
              <a:ext cx="65102" cy="379831"/>
            </a:xfrm>
            <a:custGeom>
              <a:rect b="b" l="l" r="r" t="t"/>
              <a:pathLst>
                <a:path extrusionOk="0" h="10216" w="1751">
                  <a:moveTo>
                    <a:pt x="0" y="0"/>
                  </a:moveTo>
                  <a:lnTo>
                    <a:pt x="0" y="10216"/>
                  </a:lnTo>
                  <a:lnTo>
                    <a:pt x="1750" y="10216"/>
                  </a:lnTo>
                  <a:lnTo>
                    <a:pt x="175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5"/>
            <p:cNvSpPr/>
            <p:nvPr/>
          </p:nvSpPr>
          <p:spPr>
            <a:xfrm>
              <a:off x="3512549" y="3465520"/>
              <a:ext cx="65548" cy="343543"/>
            </a:xfrm>
            <a:custGeom>
              <a:rect b="b" l="l" r="r" t="t"/>
              <a:pathLst>
                <a:path extrusionOk="0" h="9240" w="1763">
                  <a:moveTo>
                    <a:pt x="0" y="1"/>
                  </a:moveTo>
                  <a:lnTo>
                    <a:pt x="0" y="9240"/>
                  </a:lnTo>
                  <a:lnTo>
                    <a:pt x="1763" y="9240"/>
                  </a:lnTo>
                  <a:lnTo>
                    <a:pt x="1763"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5"/>
            <p:cNvSpPr/>
            <p:nvPr/>
          </p:nvSpPr>
          <p:spPr>
            <a:xfrm>
              <a:off x="3736967" y="3621787"/>
              <a:ext cx="65139" cy="188168"/>
            </a:xfrm>
            <a:custGeom>
              <a:rect b="b" l="l" r="r" t="t"/>
              <a:pathLst>
                <a:path extrusionOk="0" h="5061" w="1752">
                  <a:moveTo>
                    <a:pt x="1" y="1"/>
                  </a:moveTo>
                  <a:lnTo>
                    <a:pt x="1" y="5061"/>
                  </a:lnTo>
                  <a:lnTo>
                    <a:pt x="1751" y="5061"/>
                  </a:lnTo>
                  <a:lnTo>
                    <a:pt x="175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5"/>
            <p:cNvSpPr/>
            <p:nvPr/>
          </p:nvSpPr>
          <p:spPr>
            <a:xfrm>
              <a:off x="3624535" y="3670492"/>
              <a:ext cx="65548" cy="139462"/>
            </a:xfrm>
            <a:custGeom>
              <a:rect b="b" l="l" r="r" t="t"/>
              <a:pathLst>
                <a:path extrusionOk="0" h="3751" w="1763">
                  <a:moveTo>
                    <a:pt x="1" y="0"/>
                  </a:moveTo>
                  <a:lnTo>
                    <a:pt x="1" y="3751"/>
                  </a:lnTo>
                  <a:lnTo>
                    <a:pt x="1763" y="3751"/>
                  </a:lnTo>
                  <a:lnTo>
                    <a:pt x="1763"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5"/>
            <p:cNvSpPr/>
            <p:nvPr/>
          </p:nvSpPr>
          <p:spPr>
            <a:xfrm>
              <a:off x="3848543" y="3376549"/>
              <a:ext cx="65548" cy="433407"/>
            </a:xfrm>
            <a:custGeom>
              <a:rect b="b" l="l" r="r" t="t"/>
              <a:pathLst>
                <a:path extrusionOk="0" h="11657" w="1763">
                  <a:moveTo>
                    <a:pt x="0" y="0"/>
                  </a:moveTo>
                  <a:lnTo>
                    <a:pt x="0" y="11657"/>
                  </a:lnTo>
                  <a:lnTo>
                    <a:pt x="1762" y="11657"/>
                  </a:lnTo>
                  <a:lnTo>
                    <a:pt x="1762"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5"/>
            <p:cNvSpPr/>
            <p:nvPr/>
          </p:nvSpPr>
          <p:spPr>
            <a:xfrm>
              <a:off x="3960975" y="3591671"/>
              <a:ext cx="65102" cy="218284"/>
            </a:xfrm>
            <a:custGeom>
              <a:rect b="b" l="l" r="r" t="t"/>
              <a:pathLst>
                <a:path extrusionOk="0" h="5871" w="1751">
                  <a:moveTo>
                    <a:pt x="0" y="1"/>
                  </a:moveTo>
                  <a:lnTo>
                    <a:pt x="0" y="5871"/>
                  </a:lnTo>
                  <a:lnTo>
                    <a:pt x="1751" y="5871"/>
                  </a:lnTo>
                  <a:lnTo>
                    <a:pt x="1751"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5"/>
            <p:cNvSpPr/>
            <p:nvPr/>
          </p:nvSpPr>
          <p:spPr>
            <a:xfrm>
              <a:off x="4073407" y="3612046"/>
              <a:ext cx="65102" cy="197017"/>
            </a:xfrm>
            <a:custGeom>
              <a:rect b="b" l="l" r="r" t="t"/>
              <a:pathLst>
                <a:path extrusionOk="0" h="5299" w="1751">
                  <a:moveTo>
                    <a:pt x="1" y="1"/>
                  </a:moveTo>
                  <a:lnTo>
                    <a:pt x="1" y="5299"/>
                  </a:lnTo>
                  <a:lnTo>
                    <a:pt x="1751" y="5299"/>
                  </a:lnTo>
                  <a:lnTo>
                    <a:pt x="1751"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5"/>
            <p:cNvSpPr/>
            <p:nvPr/>
          </p:nvSpPr>
          <p:spPr>
            <a:xfrm>
              <a:off x="4297415" y="3701909"/>
              <a:ext cx="65102" cy="108045"/>
            </a:xfrm>
            <a:custGeom>
              <a:rect b="b" l="l" r="r" t="t"/>
              <a:pathLst>
                <a:path extrusionOk="0" h="2906" w="1751">
                  <a:moveTo>
                    <a:pt x="0" y="1"/>
                  </a:moveTo>
                  <a:lnTo>
                    <a:pt x="0" y="2906"/>
                  </a:lnTo>
                  <a:lnTo>
                    <a:pt x="1750" y="2906"/>
                  </a:lnTo>
                  <a:lnTo>
                    <a:pt x="1750"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5"/>
            <p:cNvSpPr/>
            <p:nvPr/>
          </p:nvSpPr>
          <p:spPr>
            <a:xfrm>
              <a:off x="4184946" y="3729348"/>
              <a:ext cx="65586" cy="79714"/>
            </a:xfrm>
            <a:custGeom>
              <a:rect b="b" l="l" r="r" t="t"/>
              <a:pathLst>
                <a:path extrusionOk="0" h="2144" w="1764">
                  <a:moveTo>
                    <a:pt x="1" y="1"/>
                  </a:moveTo>
                  <a:lnTo>
                    <a:pt x="1" y="2144"/>
                  </a:lnTo>
                  <a:lnTo>
                    <a:pt x="1763" y="2144"/>
                  </a:lnTo>
                  <a:lnTo>
                    <a:pt x="1763"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5"/>
            <p:cNvSpPr/>
            <p:nvPr/>
          </p:nvSpPr>
          <p:spPr>
            <a:xfrm>
              <a:off x="4408954" y="3561593"/>
              <a:ext cx="65548" cy="248362"/>
            </a:xfrm>
            <a:custGeom>
              <a:rect b="b" l="l" r="r" t="t"/>
              <a:pathLst>
                <a:path extrusionOk="0" h="6680" w="1763">
                  <a:moveTo>
                    <a:pt x="1" y="0"/>
                  </a:moveTo>
                  <a:lnTo>
                    <a:pt x="1" y="6680"/>
                  </a:lnTo>
                  <a:lnTo>
                    <a:pt x="1763" y="6680"/>
                  </a:lnTo>
                  <a:lnTo>
                    <a:pt x="1763"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 name="Google Shape;1353;p65"/>
          <p:cNvGrpSpPr/>
          <p:nvPr/>
        </p:nvGrpSpPr>
        <p:grpSpPr>
          <a:xfrm>
            <a:off x="1389418" y="1288475"/>
            <a:ext cx="2844514" cy="3315621"/>
            <a:chOff x="2963494" y="430150"/>
            <a:chExt cx="2844514" cy="3315621"/>
          </a:xfrm>
        </p:grpSpPr>
        <p:sp>
          <p:nvSpPr>
            <p:cNvPr id="1354" name="Google Shape;1354;p65"/>
            <p:cNvSpPr/>
            <p:nvPr/>
          </p:nvSpPr>
          <p:spPr>
            <a:xfrm>
              <a:off x="2963501" y="430150"/>
              <a:ext cx="2844432" cy="331562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5" name="Google Shape;1355;p65"/>
            <p:cNvGrpSpPr/>
            <p:nvPr/>
          </p:nvGrpSpPr>
          <p:grpSpPr>
            <a:xfrm>
              <a:off x="2963494" y="430150"/>
              <a:ext cx="2844514" cy="278376"/>
              <a:chOff x="6093119" y="198317"/>
              <a:chExt cx="2844514" cy="278376"/>
            </a:xfrm>
          </p:grpSpPr>
          <p:sp>
            <p:nvSpPr>
              <p:cNvPr id="1356" name="Google Shape;1356;p65"/>
              <p:cNvSpPr/>
              <p:nvPr/>
            </p:nvSpPr>
            <p:spPr>
              <a:xfrm>
                <a:off x="6093119" y="198317"/>
                <a:ext cx="2844514"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5"/>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5"/>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5"/>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60" name="Google Shape;1360;p65"/>
          <p:cNvGrpSpPr/>
          <p:nvPr/>
        </p:nvGrpSpPr>
        <p:grpSpPr>
          <a:xfrm>
            <a:off x="4910068" y="1288475"/>
            <a:ext cx="2844514" cy="3315621"/>
            <a:chOff x="2963494" y="430150"/>
            <a:chExt cx="2844514" cy="3315621"/>
          </a:xfrm>
        </p:grpSpPr>
        <p:sp>
          <p:nvSpPr>
            <p:cNvPr id="1361" name="Google Shape;1361;p65"/>
            <p:cNvSpPr/>
            <p:nvPr/>
          </p:nvSpPr>
          <p:spPr>
            <a:xfrm>
              <a:off x="2963501" y="430150"/>
              <a:ext cx="2844432" cy="331562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2" name="Google Shape;1362;p65"/>
            <p:cNvGrpSpPr/>
            <p:nvPr/>
          </p:nvGrpSpPr>
          <p:grpSpPr>
            <a:xfrm>
              <a:off x="2963494" y="430150"/>
              <a:ext cx="2844514" cy="278376"/>
              <a:chOff x="6093119" y="198317"/>
              <a:chExt cx="2844514" cy="278376"/>
            </a:xfrm>
          </p:grpSpPr>
          <p:sp>
            <p:nvSpPr>
              <p:cNvPr id="1363" name="Google Shape;1363;p65"/>
              <p:cNvSpPr/>
              <p:nvPr/>
            </p:nvSpPr>
            <p:spPr>
              <a:xfrm>
                <a:off x="6093119" y="198317"/>
                <a:ext cx="2844514"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5"/>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5"/>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5"/>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7" name="Google Shape;1367;p65"/>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p:txBody>
      </p:sp>
      <p:sp>
        <p:nvSpPr>
          <p:cNvPr id="1368" name="Google Shape;1368;p65"/>
          <p:cNvSpPr txBox="1"/>
          <p:nvPr>
            <p:ph idx="2" type="title"/>
          </p:nvPr>
        </p:nvSpPr>
        <p:spPr>
          <a:xfrm>
            <a:off x="1549875" y="3409950"/>
            <a:ext cx="2523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sp>
        <p:nvSpPr>
          <p:cNvPr id="1369" name="Google Shape;1369;p65"/>
          <p:cNvSpPr txBox="1"/>
          <p:nvPr>
            <p:ph idx="1" type="subTitle"/>
          </p:nvPr>
        </p:nvSpPr>
        <p:spPr>
          <a:xfrm>
            <a:off x="1549875" y="3839499"/>
            <a:ext cx="25236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370" name="Google Shape;1370;p65"/>
          <p:cNvSpPr txBox="1"/>
          <p:nvPr>
            <p:ph idx="3" type="title"/>
          </p:nvPr>
        </p:nvSpPr>
        <p:spPr>
          <a:xfrm>
            <a:off x="5070525" y="3409950"/>
            <a:ext cx="25236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Susan Bones</a:t>
            </a:r>
            <a:endParaRPr/>
          </a:p>
        </p:txBody>
      </p:sp>
      <p:sp>
        <p:nvSpPr>
          <p:cNvPr id="1371" name="Google Shape;1371;p65"/>
          <p:cNvSpPr txBox="1"/>
          <p:nvPr>
            <p:ph idx="4" type="subTitle"/>
          </p:nvPr>
        </p:nvSpPr>
        <p:spPr>
          <a:xfrm>
            <a:off x="5070525" y="3839499"/>
            <a:ext cx="25236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1372" name="Google Shape;1372;p65"/>
          <p:cNvPicPr preferRelativeResize="0"/>
          <p:nvPr/>
        </p:nvPicPr>
        <p:blipFill rotWithShape="1">
          <a:blip r:embed="rId3">
            <a:alphaModFix/>
          </a:blip>
          <a:srcRect b="57747" l="28027" r="17464" t="5915"/>
          <a:stretch/>
        </p:blipFill>
        <p:spPr>
          <a:xfrm>
            <a:off x="2030668" y="1745174"/>
            <a:ext cx="1562005" cy="1562014"/>
          </a:xfrm>
          <a:prstGeom prst="rect">
            <a:avLst/>
          </a:prstGeom>
          <a:noFill/>
          <a:ln cap="flat" cmpd="sng" w="9525">
            <a:solidFill>
              <a:schemeClr val="dk1"/>
            </a:solidFill>
            <a:prstDash val="solid"/>
            <a:round/>
            <a:headEnd len="sm" w="sm" type="none"/>
            <a:tailEnd len="sm" w="sm" type="none"/>
          </a:ln>
          <a:effectLst>
            <a:outerShdw rotWithShape="0" algn="bl" dir="2640000" dist="85725">
              <a:schemeClr val="dk1"/>
            </a:outerShdw>
          </a:effectLst>
        </p:spPr>
      </p:pic>
      <p:pic>
        <p:nvPicPr>
          <p:cNvPr id="1373" name="Google Shape;1373;p65"/>
          <p:cNvPicPr preferRelativeResize="0"/>
          <p:nvPr/>
        </p:nvPicPr>
        <p:blipFill rotWithShape="1">
          <a:blip r:embed="rId4">
            <a:alphaModFix/>
          </a:blip>
          <a:srcRect b="52038" l="29012" r="30545" t="7521"/>
          <a:stretch/>
        </p:blipFill>
        <p:spPr>
          <a:xfrm>
            <a:off x="5551324" y="1745184"/>
            <a:ext cx="1562002" cy="1562014"/>
          </a:xfrm>
          <a:prstGeom prst="rect">
            <a:avLst/>
          </a:prstGeom>
          <a:noFill/>
          <a:ln cap="flat" cmpd="sng" w="9525">
            <a:solidFill>
              <a:schemeClr val="dk1"/>
            </a:solidFill>
            <a:prstDash val="solid"/>
            <a:round/>
            <a:headEnd len="sm" w="sm" type="none"/>
            <a:tailEnd len="sm" w="sm" type="none"/>
          </a:ln>
          <a:effectLst>
            <a:outerShdw rotWithShape="0" algn="bl" dir="2640000" dist="85725">
              <a:schemeClr val="dk1"/>
            </a:outerShdw>
          </a:effectLst>
        </p:spPr>
      </p:pic>
      <p:sp>
        <p:nvSpPr>
          <p:cNvPr id="1374" name="Google Shape;1374;p65"/>
          <p:cNvSpPr/>
          <p:nvPr/>
        </p:nvSpPr>
        <p:spPr>
          <a:xfrm rot="-2700000">
            <a:off x="6923391" y="257148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5"/>
          <p:cNvSpPr/>
          <p:nvPr/>
        </p:nvSpPr>
        <p:spPr>
          <a:xfrm>
            <a:off x="8047559" y="1601392"/>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5"/>
          <p:cNvSpPr/>
          <p:nvPr/>
        </p:nvSpPr>
        <p:spPr>
          <a:xfrm>
            <a:off x="107709" y="33737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0" name="Shape 1380"/>
        <p:cNvGrpSpPr/>
        <p:nvPr/>
      </p:nvGrpSpPr>
      <p:grpSpPr>
        <a:xfrm>
          <a:off x="0" y="0"/>
          <a:ext cx="0" cy="0"/>
          <a:chOff x="0" y="0"/>
          <a:chExt cx="0" cy="0"/>
        </a:xfrm>
      </p:grpSpPr>
      <p:sp>
        <p:nvSpPr>
          <p:cNvPr id="1381" name="Google Shape;1381;p66"/>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a:t>
            </a:r>
            <a:endParaRPr/>
          </a:p>
        </p:txBody>
      </p:sp>
      <p:cxnSp>
        <p:nvCxnSpPr>
          <p:cNvPr id="1382" name="Google Shape;1382;p66"/>
          <p:cNvCxnSpPr>
            <a:stCxn id="1383" idx="3"/>
            <a:endCxn id="1384" idx="1"/>
          </p:cNvCxnSpPr>
          <p:nvPr/>
        </p:nvCxnSpPr>
        <p:spPr>
          <a:xfrm>
            <a:off x="4241200" y="2319300"/>
            <a:ext cx="659700" cy="0"/>
          </a:xfrm>
          <a:prstGeom prst="straightConnector1">
            <a:avLst/>
          </a:prstGeom>
          <a:noFill/>
          <a:ln cap="flat" cmpd="sng" w="9525">
            <a:solidFill>
              <a:schemeClr val="dk1"/>
            </a:solidFill>
            <a:prstDash val="solid"/>
            <a:round/>
            <a:headEnd len="med" w="med" type="none"/>
            <a:tailEnd len="med" w="med" type="none"/>
          </a:ln>
        </p:spPr>
      </p:cxnSp>
      <p:cxnSp>
        <p:nvCxnSpPr>
          <p:cNvPr id="1385" name="Google Shape;1385;p66"/>
          <p:cNvCxnSpPr>
            <a:endCxn id="1386" idx="1"/>
          </p:cNvCxnSpPr>
          <p:nvPr/>
        </p:nvCxnSpPr>
        <p:spPr>
          <a:xfrm>
            <a:off x="-1650" y="2319300"/>
            <a:ext cx="935400" cy="0"/>
          </a:xfrm>
          <a:prstGeom prst="straightConnector1">
            <a:avLst/>
          </a:prstGeom>
          <a:noFill/>
          <a:ln cap="flat" cmpd="sng" w="9525">
            <a:solidFill>
              <a:schemeClr val="dk1"/>
            </a:solidFill>
            <a:prstDash val="solid"/>
            <a:round/>
            <a:headEnd len="med" w="med" type="none"/>
            <a:tailEnd len="med" w="med" type="none"/>
          </a:ln>
        </p:spPr>
      </p:cxnSp>
      <p:cxnSp>
        <p:nvCxnSpPr>
          <p:cNvPr id="1387" name="Google Shape;1387;p66"/>
          <p:cNvCxnSpPr>
            <a:stCxn id="1386" idx="3"/>
            <a:endCxn id="1383" idx="1"/>
          </p:cNvCxnSpPr>
          <p:nvPr/>
        </p:nvCxnSpPr>
        <p:spPr>
          <a:xfrm>
            <a:off x="2257650" y="2319300"/>
            <a:ext cx="659700" cy="0"/>
          </a:xfrm>
          <a:prstGeom prst="straightConnector1">
            <a:avLst/>
          </a:prstGeom>
          <a:noFill/>
          <a:ln cap="flat" cmpd="sng" w="9525">
            <a:solidFill>
              <a:schemeClr val="dk1"/>
            </a:solidFill>
            <a:prstDash val="solid"/>
            <a:round/>
            <a:headEnd len="med" w="med" type="none"/>
            <a:tailEnd len="med" w="med" type="none"/>
          </a:ln>
        </p:spPr>
      </p:cxnSp>
      <p:cxnSp>
        <p:nvCxnSpPr>
          <p:cNvPr id="1388" name="Google Shape;1388;p66"/>
          <p:cNvCxnSpPr>
            <a:stCxn id="1384" idx="3"/>
            <a:endCxn id="1389" idx="1"/>
          </p:cNvCxnSpPr>
          <p:nvPr/>
        </p:nvCxnSpPr>
        <p:spPr>
          <a:xfrm>
            <a:off x="6224750" y="2319300"/>
            <a:ext cx="659700" cy="0"/>
          </a:xfrm>
          <a:prstGeom prst="straightConnector1">
            <a:avLst/>
          </a:prstGeom>
          <a:noFill/>
          <a:ln cap="flat" cmpd="sng" w="9525">
            <a:solidFill>
              <a:schemeClr val="dk1"/>
            </a:solidFill>
            <a:prstDash val="solid"/>
            <a:round/>
            <a:headEnd len="med" w="med" type="none"/>
            <a:tailEnd len="med" w="med" type="none"/>
          </a:ln>
        </p:spPr>
      </p:cxnSp>
      <p:cxnSp>
        <p:nvCxnSpPr>
          <p:cNvPr id="1390" name="Google Shape;1390;p66"/>
          <p:cNvCxnSpPr>
            <a:stCxn id="1389" idx="3"/>
          </p:cNvCxnSpPr>
          <p:nvPr/>
        </p:nvCxnSpPr>
        <p:spPr>
          <a:xfrm>
            <a:off x="8208300" y="2319300"/>
            <a:ext cx="961800" cy="0"/>
          </a:xfrm>
          <a:prstGeom prst="straightConnector1">
            <a:avLst/>
          </a:prstGeom>
          <a:noFill/>
          <a:ln cap="flat" cmpd="sng" w="9525">
            <a:solidFill>
              <a:schemeClr val="dk1"/>
            </a:solidFill>
            <a:prstDash val="solid"/>
            <a:round/>
            <a:headEnd len="med" w="med" type="none"/>
            <a:tailEnd len="med" w="med" type="none"/>
          </a:ln>
        </p:spPr>
      </p:cxnSp>
      <p:sp>
        <p:nvSpPr>
          <p:cNvPr id="1386" name="Google Shape;1386;p66"/>
          <p:cNvSpPr/>
          <p:nvPr/>
        </p:nvSpPr>
        <p:spPr>
          <a:xfrm>
            <a:off x="933750" y="1657350"/>
            <a:ext cx="1323900" cy="13239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Ruda Black"/>
                <a:ea typeface="Ruda Black"/>
                <a:cs typeface="Ruda Black"/>
                <a:sym typeface="Ruda Black"/>
              </a:rPr>
              <a:t>2XXX</a:t>
            </a:r>
            <a:endParaRPr>
              <a:solidFill>
                <a:schemeClr val="dk1"/>
              </a:solidFill>
              <a:latin typeface="Ruda Black"/>
              <a:ea typeface="Ruda Black"/>
              <a:cs typeface="Ruda Black"/>
              <a:sym typeface="Ruda Black"/>
            </a:endParaRPr>
          </a:p>
        </p:txBody>
      </p:sp>
      <p:sp>
        <p:nvSpPr>
          <p:cNvPr id="1383" name="Google Shape;1383;p66"/>
          <p:cNvSpPr/>
          <p:nvPr/>
        </p:nvSpPr>
        <p:spPr>
          <a:xfrm>
            <a:off x="2917300" y="1657350"/>
            <a:ext cx="1323900" cy="13239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Ruda Black"/>
                <a:ea typeface="Ruda Black"/>
                <a:cs typeface="Ruda Black"/>
                <a:sym typeface="Ruda Black"/>
              </a:rPr>
              <a:t>2XXX</a:t>
            </a:r>
            <a:endParaRPr>
              <a:solidFill>
                <a:schemeClr val="dk1"/>
              </a:solidFill>
              <a:latin typeface="Ruda Black"/>
              <a:ea typeface="Ruda Black"/>
              <a:cs typeface="Ruda Black"/>
              <a:sym typeface="Ruda Black"/>
            </a:endParaRPr>
          </a:p>
        </p:txBody>
      </p:sp>
      <p:sp>
        <p:nvSpPr>
          <p:cNvPr id="1384" name="Google Shape;1384;p66"/>
          <p:cNvSpPr/>
          <p:nvPr/>
        </p:nvSpPr>
        <p:spPr>
          <a:xfrm>
            <a:off x="4900850" y="1657350"/>
            <a:ext cx="1323900" cy="13239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Ruda Black"/>
                <a:ea typeface="Ruda Black"/>
                <a:cs typeface="Ruda Black"/>
                <a:sym typeface="Ruda Black"/>
              </a:rPr>
              <a:t>2XXX</a:t>
            </a:r>
            <a:endParaRPr>
              <a:solidFill>
                <a:schemeClr val="dk1"/>
              </a:solidFill>
              <a:latin typeface="Ruda Black"/>
              <a:ea typeface="Ruda Black"/>
              <a:cs typeface="Ruda Black"/>
              <a:sym typeface="Ruda Black"/>
            </a:endParaRPr>
          </a:p>
        </p:txBody>
      </p:sp>
      <p:sp>
        <p:nvSpPr>
          <p:cNvPr id="1389" name="Google Shape;1389;p66"/>
          <p:cNvSpPr/>
          <p:nvPr/>
        </p:nvSpPr>
        <p:spPr>
          <a:xfrm>
            <a:off x="6884400" y="1657350"/>
            <a:ext cx="1323900" cy="1323900"/>
          </a:xfrm>
          <a:prstGeom prst="rect">
            <a:avLst/>
          </a:prstGeom>
          <a:solidFill>
            <a:schemeClr val="accent1"/>
          </a:solidFill>
          <a:ln cap="flat" cmpd="sng" w="9525">
            <a:solidFill>
              <a:schemeClr val="dk1"/>
            </a:solidFill>
            <a:prstDash val="solid"/>
            <a:round/>
            <a:headEnd len="sm" w="sm" type="none"/>
            <a:tailEnd len="sm" w="sm" type="none"/>
          </a:ln>
          <a:effectLst>
            <a:outerShdw rotWithShape="0" algn="bl" dir="2820000" dist="95250">
              <a:srgbClr val="000000"/>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2400">
                <a:solidFill>
                  <a:schemeClr val="dk1"/>
                </a:solidFill>
                <a:latin typeface="Ruda Black"/>
                <a:ea typeface="Ruda Black"/>
                <a:cs typeface="Ruda Black"/>
                <a:sym typeface="Ruda Black"/>
              </a:rPr>
              <a:t>2XXX</a:t>
            </a:r>
            <a:endParaRPr>
              <a:solidFill>
                <a:schemeClr val="dk1"/>
              </a:solidFill>
              <a:latin typeface="Ruda Black"/>
              <a:ea typeface="Ruda Black"/>
              <a:cs typeface="Ruda Black"/>
              <a:sym typeface="Ruda Black"/>
            </a:endParaRPr>
          </a:p>
        </p:txBody>
      </p:sp>
      <p:sp>
        <p:nvSpPr>
          <p:cNvPr id="1391" name="Google Shape;1391;p66"/>
          <p:cNvSpPr txBox="1"/>
          <p:nvPr/>
        </p:nvSpPr>
        <p:spPr>
          <a:xfrm>
            <a:off x="716850" y="3193875"/>
            <a:ext cx="1757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Mars</a:t>
            </a:r>
            <a:endParaRPr sz="2400">
              <a:solidFill>
                <a:schemeClr val="dk1"/>
              </a:solidFill>
              <a:latin typeface="Ruda Black"/>
              <a:ea typeface="Ruda Black"/>
              <a:cs typeface="Ruda Black"/>
              <a:sym typeface="Ruda Black"/>
            </a:endParaRPr>
          </a:p>
        </p:txBody>
      </p:sp>
      <p:sp>
        <p:nvSpPr>
          <p:cNvPr id="1392" name="Google Shape;1392;p66"/>
          <p:cNvSpPr txBox="1"/>
          <p:nvPr/>
        </p:nvSpPr>
        <p:spPr>
          <a:xfrm>
            <a:off x="716850" y="3650151"/>
            <a:ext cx="1757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Even if it’s red, but Mars is a very cold place to live on</a:t>
            </a:r>
            <a:endParaRPr>
              <a:solidFill>
                <a:schemeClr val="dk1"/>
              </a:solidFill>
              <a:latin typeface="Ubuntu"/>
              <a:ea typeface="Ubuntu"/>
              <a:cs typeface="Ubuntu"/>
              <a:sym typeface="Ubuntu"/>
            </a:endParaRPr>
          </a:p>
        </p:txBody>
      </p:sp>
      <p:sp>
        <p:nvSpPr>
          <p:cNvPr id="1393" name="Google Shape;1393;p66"/>
          <p:cNvSpPr txBox="1"/>
          <p:nvPr/>
        </p:nvSpPr>
        <p:spPr>
          <a:xfrm>
            <a:off x="2700400" y="3193875"/>
            <a:ext cx="1757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Mercury</a:t>
            </a:r>
            <a:endParaRPr sz="2400">
              <a:solidFill>
                <a:schemeClr val="dk1"/>
              </a:solidFill>
              <a:latin typeface="Ruda Black"/>
              <a:ea typeface="Ruda Black"/>
              <a:cs typeface="Ruda Black"/>
              <a:sym typeface="Ruda Black"/>
            </a:endParaRPr>
          </a:p>
        </p:txBody>
      </p:sp>
      <p:sp>
        <p:nvSpPr>
          <p:cNvPr id="1394" name="Google Shape;1394;p66"/>
          <p:cNvSpPr txBox="1"/>
          <p:nvPr/>
        </p:nvSpPr>
        <p:spPr>
          <a:xfrm>
            <a:off x="2700400" y="3650150"/>
            <a:ext cx="1757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Mercury is the closest planet to the Sun</a:t>
            </a:r>
            <a:endParaRPr>
              <a:solidFill>
                <a:schemeClr val="dk1"/>
              </a:solidFill>
              <a:latin typeface="Ubuntu"/>
              <a:ea typeface="Ubuntu"/>
              <a:cs typeface="Ubuntu"/>
              <a:sym typeface="Ubuntu"/>
            </a:endParaRPr>
          </a:p>
        </p:txBody>
      </p:sp>
      <p:sp>
        <p:nvSpPr>
          <p:cNvPr id="1395" name="Google Shape;1395;p66"/>
          <p:cNvSpPr txBox="1"/>
          <p:nvPr/>
        </p:nvSpPr>
        <p:spPr>
          <a:xfrm>
            <a:off x="4683950" y="3193875"/>
            <a:ext cx="1757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Saturn</a:t>
            </a:r>
            <a:endParaRPr sz="2400">
              <a:solidFill>
                <a:schemeClr val="dk1"/>
              </a:solidFill>
              <a:latin typeface="Ruda Black"/>
              <a:ea typeface="Ruda Black"/>
              <a:cs typeface="Ruda Black"/>
              <a:sym typeface="Ruda Black"/>
            </a:endParaRPr>
          </a:p>
        </p:txBody>
      </p:sp>
      <p:sp>
        <p:nvSpPr>
          <p:cNvPr id="1396" name="Google Shape;1396;p66"/>
          <p:cNvSpPr txBox="1"/>
          <p:nvPr/>
        </p:nvSpPr>
        <p:spPr>
          <a:xfrm>
            <a:off x="4683950" y="3650150"/>
            <a:ext cx="1757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Saturn is the ringed one and it’s also a gas giant</a:t>
            </a:r>
            <a:endParaRPr>
              <a:solidFill>
                <a:schemeClr val="dk1"/>
              </a:solidFill>
              <a:latin typeface="Ubuntu"/>
              <a:ea typeface="Ubuntu"/>
              <a:cs typeface="Ubuntu"/>
              <a:sym typeface="Ubuntu"/>
            </a:endParaRPr>
          </a:p>
        </p:txBody>
      </p:sp>
      <p:sp>
        <p:nvSpPr>
          <p:cNvPr id="1397" name="Google Shape;1397;p66"/>
          <p:cNvSpPr txBox="1"/>
          <p:nvPr/>
        </p:nvSpPr>
        <p:spPr>
          <a:xfrm>
            <a:off x="6667500" y="3193875"/>
            <a:ext cx="1757700" cy="55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dk1"/>
                </a:solidFill>
                <a:latin typeface="Ruda Black"/>
                <a:ea typeface="Ruda Black"/>
                <a:cs typeface="Ruda Black"/>
                <a:sym typeface="Ruda Black"/>
              </a:rPr>
              <a:t>Venus</a:t>
            </a:r>
            <a:endParaRPr sz="2400">
              <a:solidFill>
                <a:schemeClr val="dk1"/>
              </a:solidFill>
              <a:latin typeface="Ruda Black"/>
              <a:ea typeface="Ruda Black"/>
              <a:cs typeface="Ruda Black"/>
              <a:sym typeface="Ruda Black"/>
            </a:endParaRPr>
          </a:p>
        </p:txBody>
      </p:sp>
      <p:sp>
        <p:nvSpPr>
          <p:cNvPr id="1398" name="Google Shape;1398;p66"/>
          <p:cNvSpPr txBox="1"/>
          <p:nvPr/>
        </p:nvSpPr>
        <p:spPr>
          <a:xfrm>
            <a:off x="6667500" y="3650150"/>
            <a:ext cx="1757700" cy="83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Ubuntu"/>
                <a:ea typeface="Ubuntu"/>
                <a:cs typeface="Ubuntu"/>
                <a:sym typeface="Ubuntu"/>
              </a:rPr>
              <a:t>Venus has a beautiful name, but terribly hot</a:t>
            </a:r>
            <a:endParaRPr>
              <a:solidFill>
                <a:schemeClr val="dk1"/>
              </a:solidFill>
              <a:latin typeface="Ubuntu"/>
              <a:ea typeface="Ubuntu"/>
              <a:cs typeface="Ubuntu"/>
              <a:sym typeface="Ubuntu"/>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0"/>
          <p:cNvSpPr/>
          <p:nvPr/>
        </p:nvSpPr>
        <p:spPr>
          <a:xfrm>
            <a:off x="461865" y="1237411"/>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0"/>
          <p:cNvSpPr/>
          <p:nvPr/>
        </p:nvSpPr>
        <p:spPr>
          <a:xfrm>
            <a:off x="1281769" y="3231205"/>
            <a:ext cx="786412" cy="78638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0"/>
          <p:cNvSpPr/>
          <p:nvPr/>
        </p:nvSpPr>
        <p:spPr>
          <a:xfrm>
            <a:off x="4899125" y="3167693"/>
            <a:ext cx="786412" cy="78638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0"/>
          <p:cNvSpPr/>
          <p:nvPr/>
        </p:nvSpPr>
        <p:spPr>
          <a:xfrm>
            <a:off x="4574614" y="1485223"/>
            <a:ext cx="786412" cy="78638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0"/>
          <p:cNvSpPr/>
          <p:nvPr/>
        </p:nvSpPr>
        <p:spPr>
          <a:xfrm>
            <a:off x="969175" y="1862709"/>
            <a:ext cx="786412" cy="786380"/>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0"/>
          <p:cNvSpPr txBox="1"/>
          <p:nvPr>
            <p:ph type="title"/>
          </p:nvPr>
        </p:nvSpPr>
        <p:spPr>
          <a:xfrm>
            <a:off x="713275" y="5212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contents</a:t>
            </a:r>
            <a:endParaRPr/>
          </a:p>
        </p:txBody>
      </p:sp>
      <p:sp>
        <p:nvSpPr>
          <p:cNvPr id="467" name="Google Shape;467;p40"/>
          <p:cNvSpPr txBox="1"/>
          <p:nvPr>
            <p:ph idx="2" type="title"/>
          </p:nvPr>
        </p:nvSpPr>
        <p:spPr>
          <a:xfrm>
            <a:off x="2282206" y="1499319"/>
            <a:ext cx="2206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a:t>
            </a:r>
            <a:endParaRPr/>
          </a:p>
        </p:txBody>
      </p:sp>
      <p:sp>
        <p:nvSpPr>
          <p:cNvPr id="468" name="Google Shape;468;p40"/>
          <p:cNvSpPr txBox="1"/>
          <p:nvPr>
            <p:ph idx="1" type="subTitle"/>
          </p:nvPr>
        </p:nvSpPr>
        <p:spPr>
          <a:xfrm>
            <a:off x="2282206" y="1921801"/>
            <a:ext cx="2206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69" name="Google Shape;469;p40"/>
          <p:cNvSpPr txBox="1"/>
          <p:nvPr>
            <p:ph idx="3" type="title"/>
          </p:nvPr>
        </p:nvSpPr>
        <p:spPr>
          <a:xfrm>
            <a:off x="5849112" y="1499319"/>
            <a:ext cx="2203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470" name="Google Shape;470;p40"/>
          <p:cNvSpPr txBox="1"/>
          <p:nvPr>
            <p:ph idx="4" type="subTitle"/>
          </p:nvPr>
        </p:nvSpPr>
        <p:spPr>
          <a:xfrm>
            <a:off x="5849112" y="1921803"/>
            <a:ext cx="22038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71" name="Google Shape;471;p40"/>
          <p:cNvSpPr txBox="1"/>
          <p:nvPr>
            <p:ph idx="5" type="title"/>
          </p:nvPr>
        </p:nvSpPr>
        <p:spPr>
          <a:xfrm>
            <a:off x="2282206" y="3188852"/>
            <a:ext cx="22065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Strategy</a:t>
            </a:r>
            <a:endParaRPr/>
          </a:p>
        </p:txBody>
      </p:sp>
      <p:sp>
        <p:nvSpPr>
          <p:cNvPr id="472" name="Google Shape;472;p40"/>
          <p:cNvSpPr txBox="1"/>
          <p:nvPr>
            <p:ph idx="6" type="subTitle"/>
          </p:nvPr>
        </p:nvSpPr>
        <p:spPr>
          <a:xfrm>
            <a:off x="2282206" y="3611334"/>
            <a:ext cx="22065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73" name="Google Shape;473;p40"/>
          <p:cNvSpPr txBox="1"/>
          <p:nvPr>
            <p:ph idx="7" type="title"/>
          </p:nvPr>
        </p:nvSpPr>
        <p:spPr>
          <a:xfrm>
            <a:off x="5849112" y="3188858"/>
            <a:ext cx="22038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Budget</a:t>
            </a:r>
            <a:endParaRPr/>
          </a:p>
        </p:txBody>
      </p:sp>
      <p:sp>
        <p:nvSpPr>
          <p:cNvPr id="474" name="Google Shape;474;p40"/>
          <p:cNvSpPr txBox="1"/>
          <p:nvPr>
            <p:ph idx="8" type="subTitle"/>
          </p:nvPr>
        </p:nvSpPr>
        <p:spPr>
          <a:xfrm>
            <a:off x="5849112" y="3611341"/>
            <a:ext cx="2203800" cy="61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75" name="Google Shape;475;p40"/>
          <p:cNvSpPr txBox="1"/>
          <p:nvPr>
            <p:ph idx="9" type="title"/>
          </p:nvPr>
        </p:nvSpPr>
        <p:spPr>
          <a:xfrm>
            <a:off x="1167288" y="1633800"/>
            <a:ext cx="789600" cy="78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76" name="Google Shape;476;p40"/>
          <p:cNvSpPr txBox="1"/>
          <p:nvPr>
            <p:ph idx="13" type="title"/>
          </p:nvPr>
        </p:nvSpPr>
        <p:spPr>
          <a:xfrm>
            <a:off x="1167303" y="3310550"/>
            <a:ext cx="789600" cy="78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77" name="Google Shape;477;p40"/>
          <p:cNvSpPr txBox="1"/>
          <p:nvPr>
            <p:ph idx="14" type="title"/>
          </p:nvPr>
        </p:nvSpPr>
        <p:spPr>
          <a:xfrm>
            <a:off x="4730715" y="1633825"/>
            <a:ext cx="789600" cy="78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78" name="Google Shape;478;p40"/>
          <p:cNvSpPr txBox="1"/>
          <p:nvPr>
            <p:ph idx="15" type="title"/>
          </p:nvPr>
        </p:nvSpPr>
        <p:spPr>
          <a:xfrm>
            <a:off x="4730715" y="3310550"/>
            <a:ext cx="789600" cy="78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479" name="Google Shape;479;p40"/>
          <p:cNvGrpSpPr/>
          <p:nvPr/>
        </p:nvGrpSpPr>
        <p:grpSpPr>
          <a:xfrm>
            <a:off x="7840303" y="673473"/>
            <a:ext cx="1106494" cy="789616"/>
            <a:chOff x="1618650" y="3183250"/>
            <a:chExt cx="584025" cy="416750"/>
          </a:xfrm>
        </p:grpSpPr>
        <p:sp>
          <p:nvSpPr>
            <p:cNvPr id="480" name="Google Shape;480;p40"/>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0"/>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40"/>
          <p:cNvSpPr/>
          <p:nvPr/>
        </p:nvSpPr>
        <p:spPr>
          <a:xfrm rot="-2700000">
            <a:off x="8302366" y="1235257"/>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grpSp>
        <p:nvGrpSpPr>
          <p:cNvPr id="1403" name="Google Shape;1403;p67"/>
          <p:cNvGrpSpPr/>
          <p:nvPr/>
        </p:nvGrpSpPr>
        <p:grpSpPr>
          <a:xfrm>
            <a:off x="713900" y="1254925"/>
            <a:ext cx="2844514" cy="3387053"/>
            <a:chOff x="2963494" y="430150"/>
            <a:chExt cx="2844514" cy="3387053"/>
          </a:xfrm>
        </p:grpSpPr>
        <p:sp>
          <p:nvSpPr>
            <p:cNvPr id="1404" name="Google Shape;1404;p67"/>
            <p:cNvSpPr/>
            <p:nvPr/>
          </p:nvSpPr>
          <p:spPr>
            <a:xfrm>
              <a:off x="2963500" y="430150"/>
              <a:ext cx="2844432" cy="3387053"/>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5" name="Google Shape;1405;p67"/>
            <p:cNvGrpSpPr/>
            <p:nvPr/>
          </p:nvGrpSpPr>
          <p:grpSpPr>
            <a:xfrm>
              <a:off x="2963494" y="430150"/>
              <a:ext cx="2844514" cy="278376"/>
              <a:chOff x="6093119" y="198317"/>
              <a:chExt cx="2844514" cy="278376"/>
            </a:xfrm>
          </p:grpSpPr>
          <p:sp>
            <p:nvSpPr>
              <p:cNvPr id="1406" name="Google Shape;1406;p67"/>
              <p:cNvSpPr/>
              <p:nvPr/>
            </p:nvSpPr>
            <p:spPr>
              <a:xfrm>
                <a:off x="6093119" y="198317"/>
                <a:ext cx="2844514" cy="278376"/>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7"/>
              <p:cNvSpPr/>
              <p:nvPr/>
            </p:nvSpPr>
            <p:spPr>
              <a:xfrm>
                <a:off x="8699658" y="280960"/>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7"/>
              <p:cNvSpPr/>
              <p:nvPr/>
            </p:nvSpPr>
            <p:spPr>
              <a:xfrm>
                <a:off x="8490978" y="280960"/>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7"/>
              <p:cNvSpPr/>
              <p:nvPr/>
            </p:nvSpPr>
            <p:spPr>
              <a:xfrm>
                <a:off x="8284467" y="280960"/>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0" name="Google Shape;1410;p67"/>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Core values</a:t>
            </a:r>
            <a:endParaRPr/>
          </a:p>
        </p:txBody>
      </p:sp>
      <p:sp>
        <p:nvSpPr>
          <p:cNvPr id="1411" name="Google Shape;1411;p67"/>
          <p:cNvSpPr/>
          <p:nvPr/>
        </p:nvSpPr>
        <p:spPr>
          <a:xfrm>
            <a:off x="1328421" y="1718508"/>
            <a:ext cx="1615508" cy="1615508"/>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2" name="Google Shape;1412;p67"/>
          <p:cNvSpPr/>
          <p:nvPr/>
        </p:nvSpPr>
        <p:spPr>
          <a:xfrm>
            <a:off x="1332020" y="1722098"/>
            <a:ext cx="1608227" cy="1608227"/>
          </a:xfrm>
          <a:prstGeom prst="pie">
            <a:avLst>
              <a:gd fmla="val 16232411" name="adj1"/>
              <a:gd fmla="val 5366658"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3" name="Google Shape;1413;p67"/>
          <p:cNvSpPr/>
          <p:nvPr/>
        </p:nvSpPr>
        <p:spPr>
          <a:xfrm>
            <a:off x="1616245" y="2006437"/>
            <a:ext cx="1039727" cy="1039727"/>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414" name="Google Shape;1414;p67"/>
          <p:cNvSpPr txBox="1"/>
          <p:nvPr/>
        </p:nvSpPr>
        <p:spPr>
          <a:xfrm>
            <a:off x="1595825" y="2228850"/>
            <a:ext cx="1080600" cy="59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Ruda Black"/>
                <a:ea typeface="Ruda Black"/>
                <a:cs typeface="Ruda Black"/>
                <a:sym typeface="Ruda Black"/>
              </a:rPr>
              <a:t>50</a:t>
            </a:r>
            <a:r>
              <a:rPr lang="en" sz="2400">
                <a:solidFill>
                  <a:srgbClr val="000000"/>
                </a:solidFill>
                <a:latin typeface="Ruda Black"/>
                <a:ea typeface="Ruda Black"/>
                <a:cs typeface="Ruda Black"/>
                <a:sym typeface="Ruda Black"/>
              </a:rPr>
              <a:t>%</a:t>
            </a:r>
            <a:endParaRPr sz="2400">
              <a:solidFill>
                <a:srgbClr val="000000"/>
              </a:solidFill>
              <a:latin typeface="Ruda Black"/>
              <a:ea typeface="Ruda Black"/>
              <a:cs typeface="Ruda Black"/>
              <a:sym typeface="Ruda Black"/>
            </a:endParaRPr>
          </a:p>
        </p:txBody>
      </p:sp>
      <p:sp>
        <p:nvSpPr>
          <p:cNvPr id="1415" name="Google Shape;1415;p67"/>
          <p:cNvSpPr txBox="1"/>
          <p:nvPr/>
        </p:nvSpPr>
        <p:spPr>
          <a:xfrm>
            <a:off x="985964" y="3455400"/>
            <a:ext cx="2300400" cy="464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rgbClr val="000000"/>
                </a:solidFill>
                <a:latin typeface="Ruda Black"/>
                <a:ea typeface="Ruda Black"/>
                <a:cs typeface="Ruda Black"/>
                <a:sym typeface="Ruda Black"/>
              </a:rPr>
              <a:t>Mars</a:t>
            </a:r>
            <a:endParaRPr sz="2400">
              <a:solidFill>
                <a:srgbClr val="000000"/>
              </a:solidFill>
              <a:latin typeface="Ruda Black"/>
              <a:ea typeface="Ruda Black"/>
              <a:cs typeface="Ruda Black"/>
              <a:sym typeface="Ruda Black"/>
            </a:endParaRPr>
          </a:p>
        </p:txBody>
      </p:sp>
      <p:sp>
        <p:nvSpPr>
          <p:cNvPr id="1416" name="Google Shape;1416;p67"/>
          <p:cNvSpPr txBox="1"/>
          <p:nvPr/>
        </p:nvSpPr>
        <p:spPr>
          <a:xfrm>
            <a:off x="985964" y="3840525"/>
            <a:ext cx="2300400" cy="615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000000"/>
                </a:solidFill>
                <a:latin typeface="Ubuntu"/>
                <a:ea typeface="Ubuntu"/>
                <a:cs typeface="Ubuntu"/>
                <a:sym typeface="Ubuntu"/>
              </a:rPr>
              <a:t>Mars is red, but it’s a very very cold place</a:t>
            </a:r>
            <a:endParaRPr>
              <a:solidFill>
                <a:srgbClr val="000000"/>
              </a:solidFill>
              <a:latin typeface="Ubuntu"/>
              <a:ea typeface="Ubuntu"/>
              <a:cs typeface="Ubuntu"/>
              <a:sym typeface="Ubuntu"/>
            </a:endParaRPr>
          </a:p>
        </p:txBody>
      </p:sp>
      <p:sp>
        <p:nvSpPr>
          <p:cNvPr id="1417" name="Google Shape;1417;p67"/>
          <p:cNvSpPr txBox="1"/>
          <p:nvPr/>
        </p:nvSpPr>
        <p:spPr>
          <a:xfrm>
            <a:off x="6382648" y="1361325"/>
            <a:ext cx="20481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00000"/>
                </a:solidFill>
                <a:latin typeface="Ruda Black"/>
                <a:ea typeface="Ruda Black"/>
                <a:cs typeface="Ruda Black"/>
                <a:sym typeface="Ruda Black"/>
              </a:rPr>
              <a:t>Jupiter</a:t>
            </a:r>
            <a:endParaRPr sz="2400">
              <a:solidFill>
                <a:srgbClr val="000000"/>
              </a:solidFill>
              <a:latin typeface="Ruda Black"/>
              <a:ea typeface="Ruda Black"/>
              <a:cs typeface="Ruda Black"/>
              <a:sym typeface="Ruda Black"/>
            </a:endParaRPr>
          </a:p>
        </p:txBody>
      </p:sp>
      <p:sp>
        <p:nvSpPr>
          <p:cNvPr id="1418" name="Google Shape;1418;p67"/>
          <p:cNvSpPr txBox="1"/>
          <p:nvPr/>
        </p:nvSpPr>
        <p:spPr>
          <a:xfrm>
            <a:off x="6382646" y="1788401"/>
            <a:ext cx="20481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Ubuntu"/>
                <a:ea typeface="Ubuntu"/>
                <a:cs typeface="Ubuntu"/>
                <a:sym typeface="Ubuntu"/>
              </a:rPr>
              <a:t>Jupiter is the biggest planet of them all</a:t>
            </a:r>
            <a:endParaRPr>
              <a:solidFill>
                <a:srgbClr val="000000"/>
              </a:solidFill>
              <a:latin typeface="Ubuntu"/>
              <a:ea typeface="Ubuntu"/>
              <a:cs typeface="Ubuntu"/>
              <a:sym typeface="Ubuntu"/>
            </a:endParaRPr>
          </a:p>
        </p:txBody>
      </p:sp>
      <p:sp>
        <p:nvSpPr>
          <p:cNvPr id="1419" name="Google Shape;1419;p67"/>
          <p:cNvSpPr txBox="1"/>
          <p:nvPr/>
        </p:nvSpPr>
        <p:spPr>
          <a:xfrm>
            <a:off x="6382625" y="2417414"/>
            <a:ext cx="20481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00000"/>
                </a:solidFill>
                <a:latin typeface="Ruda Black"/>
                <a:ea typeface="Ruda Black"/>
                <a:cs typeface="Ruda Black"/>
                <a:sym typeface="Ruda Black"/>
              </a:rPr>
              <a:t>Saturn</a:t>
            </a:r>
            <a:endParaRPr sz="2400">
              <a:solidFill>
                <a:srgbClr val="000000"/>
              </a:solidFill>
              <a:latin typeface="Ruda Black"/>
              <a:ea typeface="Ruda Black"/>
              <a:cs typeface="Ruda Black"/>
              <a:sym typeface="Ruda Black"/>
            </a:endParaRPr>
          </a:p>
        </p:txBody>
      </p:sp>
      <p:sp>
        <p:nvSpPr>
          <p:cNvPr id="1420" name="Google Shape;1420;p67"/>
          <p:cNvSpPr txBox="1"/>
          <p:nvPr/>
        </p:nvSpPr>
        <p:spPr>
          <a:xfrm>
            <a:off x="6382625" y="2844503"/>
            <a:ext cx="20481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Ubuntu"/>
                <a:ea typeface="Ubuntu"/>
                <a:cs typeface="Ubuntu"/>
                <a:sym typeface="Ubuntu"/>
              </a:rPr>
              <a:t>It’s composed of hydrogen and helium</a:t>
            </a:r>
            <a:endParaRPr>
              <a:solidFill>
                <a:srgbClr val="000000"/>
              </a:solidFill>
              <a:latin typeface="Ubuntu"/>
              <a:ea typeface="Ubuntu"/>
              <a:cs typeface="Ubuntu"/>
              <a:sym typeface="Ubuntu"/>
            </a:endParaRPr>
          </a:p>
        </p:txBody>
      </p:sp>
      <p:sp>
        <p:nvSpPr>
          <p:cNvPr id="1421" name="Google Shape;1421;p67"/>
          <p:cNvSpPr txBox="1"/>
          <p:nvPr/>
        </p:nvSpPr>
        <p:spPr>
          <a:xfrm>
            <a:off x="6382634" y="3480453"/>
            <a:ext cx="20481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00000"/>
                </a:solidFill>
                <a:latin typeface="Ruda Black"/>
                <a:ea typeface="Ruda Black"/>
                <a:cs typeface="Ruda Black"/>
                <a:sym typeface="Ruda Black"/>
              </a:rPr>
              <a:t>Neptune</a:t>
            </a:r>
            <a:endParaRPr sz="2400">
              <a:solidFill>
                <a:srgbClr val="000000"/>
              </a:solidFill>
              <a:latin typeface="Ruda Black"/>
              <a:ea typeface="Ruda Black"/>
              <a:cs typeface="Ruda Black"/>
              <a:sym typeface="Ruda Black"/>
            </a:endParaRPr>
          </a:p>
        </p:txBody>
      </p:sp>
      <p:sp>
        <p:nvSpPr>
          <p:cNvPr id="1422" name="Google Shape;1422;p67"/>
          <p:cNvSpPr txBox="1"/>
          <p:nvPr/>
        </p:nvSpPr>
        <p:spPr>
          <a:xfrm>
            <a:off x="6382632" y="3907549"/>
            <a:ext cx="2048100" cy="61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Ubuntu"/>
                <a:ea typeface="Ubuntu"/>
                <a:cs typeface="Ubuntu"/>
                <a:sym typeface="Ubuntu"/>
              </a:rPr>
              <a:t>It’s the farthest planet from the Sun</a:t>
            </a:r>
            <a:endParaRPr>
              <a:solidFill>
                <a:srgbClr val="000000"/>
              </a:solidFill>
              <a:latin typeface="Ubuntu"/>
              <a:ea typeface="Ubuntu"/>
              <a:cs typeface="Ubuntu"/>
              <a:sym typeface="Ubuntu"/>
            </a:endParaRPr>
          </a:p>
        </p:txBody>
      </p:sp>
      <p:cxnSp>
        <p:nvCxnSpPr>
          <p:cNvPr id="1423" name="Google Shape;1423;p67"/>
          <p:cNvCxnSpPr/>
          <p:nvPr/>
        </p:nvCxnSpPr>
        <p:spPr>
          <a:xfrm flipH="1" rot="10800000">
            <a:off x="4134550" y="1947300"/>
            <a:ext cx="1552200" cy="924300"/>
          </a:xfrm>
          <a:prstGeom prst="straightConnector1">
            <a:avLst/>
          </a:prstGeom>
          <a:noFill/>
          <a:ln cap="flat" cmpd="sng" w="9525">
            <a:solidFill>
              <a:schemeClr val="dk1"/>
            </a:solidFill>
            <a:prstDash val="solid"/>
            <a:round/>
            <a:headEnd len="med" w="med" type="none"/>
            <a:tailEnd len="med" w="med" type="none"/>
          </a:ln>
        </p:spPr>
      </p:cxnSp>
      <p:cxnSp>
        <p:nvCxnSpPr>
          <p:cNvPr id="1424" name="Google Shape;1424;p67"/>
          <p:cNvCxnSpPr/>
          <p:nvPr/>
        </p:nvCxnSpPr>
        <p:spPr>
          <a:xfrm>
            <a:off x="4181475" y="2947372"/>
            <a:ext cx="1596900" cy="0"/>
          </a:xfrm>
          <a:prstGeom prst="straightConnector1">
            <a:avLst/>
          </a:prstGeom>
          <a:noFill/>
          <a:ln cap="flat" cmpd="sng" w="9525">
            <a:solidFill>
              <a:schemeClr val="dk1"/>
            </a:solidFill>
            <a:prstDash val="solid"/>
            <a:round/>
            <a:headEnd len="med" w="med" type="none"/>
            <a:tailEnd len="med" w="med" type="none"/>
          </a:ln>
        </p:spPr>
      </p:cxnSp>
      <p:cxnSp>
        <p:nvCxnSpPr>
          <p:cNvPr id="1425" name="Google Shape;1425;p67"/>
          <p:cNvCxnSpPr/>
          <p:nvPr/>
        </p:nvCxnSpPr>
        <p:spPr>
          <a:xfrm>
            <a:off x="4148675" y="2885725"/>
            <a:ext cx="1615800" cy="1157100"/>
          </a:xfrm>
          <a:prstGeom prst="straightConnector1">
            <a:avLst/>
          </a:prstGeom>
          <a:noFill/>
          <a:ln cap="flat" cmpd="sng" w="9525">
            <a:solidFill>
              <a:schemeClr val="dk1"/>
            </a:solidFill>
            <a:prstDash val="solid"/>
            <a:round/>
            <a:headEnd len="med" w="med" type="none"/>
            <a:tailEnd len="med" w="med" type="none"/>
          </a:ln>
        </p:spPr>
      </p:cxnSp>
      <p:sp>
        <p:nvSpPr>
          <p:cNvPr id="1426" name="Google Shape;1426;p67"/>
          <p:cNvSpPr/>
          <p:nvPr/>
        </p:nvSpPr>
        <p:spPr>
          <a:xfrm>
            <a:off x="5273939" y="1444771"/>
            <a:ext cx="924300" cy="9243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7" name="Google Shape;1427;p67"/>
          <p:cNvSpPr/>
          <p:nvPr/>
        </p:nvSpPr>
        <p:spPr>
          <a:xfrm>
            <a:off x="5275998" y="1446825"/>
            <a:ext cx="920100" cy="920100"/>
          </a:xfrm>
          <a:prstGeom prst="pie">
            <a:avLst>
              <a:gd fmla="val 16232411" name="adj1"/>
              <a:gd fmla="val 21592446"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28" name="Google Shape;1428;p67"/>
          <p:cNvSpPr/>
          <p:nvPr/>
        </p:nvSpPr>
        <p:spPr>
          <a:xfrm>
            <a:off x="5366587" y="1537489"/>
            <a:ext cx="738900" cy="7389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429" name="Google Shape;1429;p67"/>
          <p:cNvSpPr/>
          <p:nvPr/>
        </p:nvSpPr>
        <p:spPr>
          <a:xfrm>
            <a:off x="5273939" y="2485258"/>
            <a:ext cx="924300" cy="9243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0" name="Google Shape;1430;p67"/>
          <p:cNvSpPr/>
          <p:nvPr/>
        </p:nvSpPr>
        <p:spPr>
          <a:xfrm>
            <a:off x="5275998" y="2487312"/>
            <a:ext cx="920100" cy="920100"/>
          </a:xfrm>
          <a:prstGeom prst="pie">
            <a:avLst>
              <a:gd fmla="val 16232411" name="adj1"/>
              <a:gd fmla="val 19333563"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1" name="Google Shape;1431;p67"/>
          <p:cNvSpPr/>
          <p:nvPr/>
        </p:nvSpPr>
        <p:spPr>
          <a:xfrm>
            <a:off x="5366587" y="2577976"/>
            <a:ext cx="738900" cy="7389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432" name="Google Shape;1432;p67"/>
          <p:cNvSpPr/>
          <p:nvPr/>
        </p:nvSpPr>
        <p:spPr>
          <a:xfrm>
            <a:off x="5273939" y="3525746"/>
            <a:ext cx="924300" cy="9243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3" name="Google Shape;1433;p67"/>
          <p:cNvSpPr/>
          <p:nvPr/>
        </p:nvSpPr>
        <p:spPr>
          <a:xfrm>
            <a:off x="5275998" y="3527800"/>
            <a:ext cx="920100" cy="920100"/>
          </a:xfrm>
          <a:prstGeom prst="pie">
            <a:avLst>
              <a:gd fmla="val 16232411" name="adj1"/>
              <a:gd fmla="val 17836196"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34" name="Google Shape;1434;p67"/>
          <p:cNvSpPr/>
          <p:nvPr/>
        </p:nvSpPr>
        <p:spPr>
          <a:xfrm>
            <a:off x="5366587" y="3618464"/>
            <a:ext cx="738900" cy="7389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435" name="Google Shape;1435;p67"/>
          <p:cNvSpPr/>
          <p:nvPr/>
        </p:nvSpPr>
        <p:spPr>
          <a:xfrm>
            <a:off x="3247751" y="2314397"/>
            <a:ext cx="1615798" cy="126592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7"/>
          <p:cNvSpPr txBox="1"/>
          <p:nvPr/>
        </p:nvSpPr>
        <p:spPr>
          <a:xfrm>
            <a:off x="5366650" y="1674900"/>
            <a:ext cx="738900" cy="46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uda Black"/>
                <a:ea typeface="Ruda Black"/>
                <a:cs typeface="Ruda Black"/>
                <a:sym typeface="Ruda Black"/>
              </a:rPr>
              <a:t>25</a:t>
            </a:r>
            <a:r>
              <a:rPr lang="en" sz="1800">
                <a:solidFill>
                  <a:srgbClr val="000000"/>
                </a:solidFill>
                <a:latin typeface="Ruda Black"/>
                <a:ea typeface="Ruda Black"/>
                <a:cs typeface="Ruda Black"/>
                <a:sym typeface="Ruda Black"/>
              </a:rPr>
              <a:t>%</a:t>
            </a:r>
            <a:endParaRPr sz="1800">
              <a:solidFill>
                <a:srgbClr val="000000"/>
              </a:solidFill>
              <a:latin typeface="Ruda Black"/>
              <a:ea typeface="Ruda Black"/>
              <a:cs typeface="Ruda Black"/>
              <a:sym typeface="Ruda Black"/>
            </a:endParaRPr>
          </a:p>
        </p:txBody>
      </p:sp>
      <p:sp>
        <p:nvSpPr>
          <p:cNvPr id="1437" name="Google Shape;1437;p67"/>
          <p:cNvSpPr txBox="1"/>
          <p:nvPr/>
        </p:nvSpPr>
        <p:spPr>
          <a:xfrm>
            <a:off x="5366650" y="2716388"/>
            <a:ext cx="738900" cy="46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uda Black"/>
                <a:ea typeface="Ruda Black"/>
                <a:cs typeface="Ruda Black"/>
                <a:sym typeface="Ruda Black"/>
              </a:rPr>
              <a:t>10</a:t>
            </a:r>
            <a:r>
              <a:rPr lang="en" sz="1800">
                <a:solidFill>
                  <a:srgbClr val="000000"/>
                </a:solidFill>
                <a:latin typeface="Ruda Black"/>
                <a:ea typeface="Ruda Black"/>
                <a:cs typeface="Ruda Black"/>
                <a:sym typeface="Ruda Black"/>
              </a:rPr>
              <a:t>%</a:t>
            </a:r>
            <a:endParaRPr sz="1800">
              <a:solidFill>
                <a:srgbClr val="000000"/>
              </a:solidFill>
              <a:latin typeface="Ruda Black"/>
              <a:ea typeface="Ruda Black"/>
              <a:cs typeface="Ruda Black"/>
              <a:sym typeface="Ruda Black"/>
            </a:endParaRPr>
          </a:p>
        </p:txBody>
      </p:sp>
      <p:sp>
        <p:nvSpPr>
          <p:cNvPr id="1438" name="Google Shape;1438;p67"/>
          <p:cNvSpPr txBox="1"/>
          <p:nvPr/>
        </p:nvSpPr>
        <p:spPr>
          <a:xfrm>
            <a:off x="5366650" y="3755788"/>
            <a:ext cx="738900" cy="464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Ruda Black"/>
                <a:ea typeface="Ruda Black"/>
                <a:cs typeface="Ruda Black"/>
                <a:sym typeface="Ruda Black"/>
              </a:rPr>
              <a:t>5</a:t>
            </a:r>
            <a:r>
              <a:rPr lang="en" sz="1800">
                <a:solidFill>
                  <a:srgbClr val="000000"/>
                </a:solidFill>
                <a:latin typeface="Ruda Black"/>
                <a:ea typeface="Ruda Black"/>
                <a:cs typeface="Ruda Black"/>
                <a:sym typeface="Ruda Black"/>
              </a:rPr>
              <a:t>%</a:t>
            </a:r>
            <a:endParaRPr sz="1800">
              <a:solidFill>
                <a:srgbClr val="000000"/>
              </a:solidFill>
              <a:latin typeface="Ruda Black"/>
              <a:ea typeface="Ruda Black"/>
              <a:cs typeface="Ruda Black"/>
              <a:sym typeface="Ruda Black"/>
            </a:endParaRPr>
          </a:p>
        </p:txBody>
      </p:sp>
      <p:grpSp>
        <p:nvGrpSpPr>
          <p:cNvPr id="1439" name="Google Shape;1439;p67"/>
          <p:cNvGrpSpPr/>
          <p:nvPr/>
        </p:nvGrpSpPr>
        <p:grpSpPr>
          <a:xfrm>
            <a:off x="3743116" y="2668477"/>
            <a:ext cx="621584" cy="623154"/>
            <a:chOff x="-61783350" y="3743950"/>
            <a:chExt cx="316650" cy="317450"/>
          </a:xfrm>
        </p:grpSpPr>
        <p:sp>
          <p:nvSpPr>
            <p:cNvPr id="1440" name="Google Shape;1440;p6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5" name="Shape 1445"/>
        <p:cNvGrpSpPr/>
        <p:nvPr/>
      </p:nvGrpSpPr>
      <p:grpSpPr>
        <a:xfrm>
          <a:off x="0" y="0"/>
          <a:ext cx="0" cy="0"/>
          <a:chOff x="0" y="0"/>
          <a:chExt cx="0" cy="0"/>
        </a:xfrm>
      </p:grpSpPr>
      <p:sp>
        <p:nvSpPr>
          <p:cNvPr id="1446" name="Google Shape;1446;p68"/>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Budget allocation</a:t>
            </a:r>
            <a:endParaRPr/>
          </a:p>
        </p:txBody>
      </p:sp>
      <p:graphicFrame>
        <p:nvGraphicFramePr>
          <p:cNvPr id="1447" name="Google Shape;1447;p68"/>
          <p:cNvGraphicFramePr/>
          <p:nvPr/>
        </p:nvGraphicFramePr>
        <p:xfrm>
          <a:off x="720013" y="1747825"/>
          <a:ext cx="3000000" cy="3000000"/>
        </p:xfrm>
        <a:graphic>
          <a:graphicData uri="http://schemas.openxmlformats.org/drawingml/2006/table">
            <a:tbl>
              <a:tblPr>
                <a:noFill/>
                <a:tableStyleId>{A98A4869-CB2D-457E-9433-D9CA5F4B03A7}</a:tableStyleId>
              </a:tblPr>
              <a:tblGrid>
                <a:gridCol w="2006550"/>
                <a:gridCol w="1899125"/>
                <a:gridCol w="1899125"/>
                <a:gridCol w="1899125"/>
              </a:tblGrid>
              <a:tr h="627675">
                <a:tc>
                  <a:txBody>
                    <a:bodyPr/>
                    <a:lstStyle/>
                    <a:p>
                      <a:pPr indent="0" lvl="0" marL="0" rtl="0" algn="ctr">
                        <a:spcBef>
                          <a:spcPts val="0"/>
                        </a:spcBef>
                        <a:spcAft>
                          <a:spcPts val="0"/>
                        </a:spcAft>
                        <a:buNone/>
                      </a:pPr>
                      <a:r>
                        <a:t/>
                      </a:r>
                      <a:endParaRPr sz="2400">
                        <a:solidFill>
                          <a:srgbClr val="FFFFFF"/>
                        </a:solidFill>
                        <a:latin typeface="Ruda Black"/>
                        <a:ea typeface="Ruda Black"/>
                        <a:cs typeface="Ruda Black"/>
                        <a:sym typeface="Ruda Black"/>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rgbClr val="FFFFFF"/>
                          </a:solidFill>
                          <a:latin typeface="Ruda Black"/>
                          <a:ea typeface="Ruda Black"/>
                          <a:cs typeface="Ruda Black"/>
                          <a:sym typeface="Ruda Black"/>
                        </a:rPr>
                        <a:t>$2300</a:t>
                      </a:r>
                      <a:endParaRPr sz="2400">
                        <a:solidFill>
                          <a:srgbClr val="FFFFFF"/>
                        </a:solidFill>
                        <a:latin typeface="Ruda Black"/>
                        <a:ea typeface="Ruda Black"/>
                        <a:cs typeface="Ruda Black"/>
                        <a:sym typeface="Ruda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rgbClr val="FFFFFF"/>
                          </a:solidFill>
                          <a:latin typeface="Ruda Black"/>
                          <a:ea typeface="Ruda Black"/>
                          <a:cs typeface="Ruda Black"/>
                          <a:sym typeface="Ruda Black"/>
                        </a:rPr>
                        <a:t>$1500</a:t>
                      </a:r>
                      <a:endParaRPr sz="2400">
                        <a:solidFill>
                          <a:srgbClr val="FFFFFF"/>
                        </a:solidFill>
                        <a:latin typeface="Ruda Black"/>
                        <a:ea typeface="Ruda Black"/>
                        <a:cs typeface="Ruda Black"/>
                        <a:sym typeface="Ruda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2400">
                          <a:solidFill>
                            <a:srgbClr val="FFFFFF"/>
                          </a:solidFill>
                          <a:latin typeface="Ruda Black"/>
                          <a:ea typeface="Ruda Black"/>
                          <a:cs typeface="Ruda Black"/>
                          <a:sym typeface="Ruda Black"/>
                        </a:rPr>
                        <a:t>$35,000</a:t>
                      </a:r>
                      <a:endParaRPr sz="2400">
                        <a:solidFill>
                          <a:srgbClr val="FFFFFF"/>
                        </a:solidFill>
                        <a:latin typeface="Ruda Black"/>
                        <a:ea typeface="Ruda Black"/>
                        <a:cs typeface="Ruda Black"/>
                        <a:sym typeface="Ruda Black"/>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r>
              <a:tr h="602325">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Ubuntu"/>
                          <a:ea typeface="Ubuntu"/>
                          <a:cs typeface="Ubuntu"/>
                          <a:sym typeface="Ubuntu"/>
                        </a:rPr>
                        <a:t>Mercury</a:t>
                      </a:r>
                      <a:endParaRPr b="1" sz="1800">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$500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$750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$12,000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602325">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Ubuntu"/>
                          <a:ea typeface="Ubuntu"/>
                          <a:cs typeface="Ubuntu"/>
                          <a:sym typeface="Ubuntu"/>
                        </a:rPr>
                        <a:t>Mars</a:t>
                      </a:r>
                      <a:endParaRPr b="1" sz="1800">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$800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$200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$3,000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r h="602325">
                <a:tc>
                  <a:txBody>
                    <a:bodyPr/>
                    <a:lstStyle/>
                    <a:p>
                      <a:pPr indent="0" lvl="0" marL="0" rtl="0" algn="ctr">
                        <a:spcBef>
                          <a:spcPts val="0"/>
                        </a:spcBef>
                        <a:spcAft>
                          <a:spcPts val="0"/>
                        </a:spcAft>
                        <a:buClr>
                          <a:srgbClr val="000000"/>
                        </a:buClr>
                        <a:buSzPts val="1100"/>
                        <a:buFont typeface="Arial"/>
                        <a:buNone/>
                      </a:pPr>
                      <a:r>
                        <a:rPr b="1" lang="en" sz="1800">
                          <a:solidFill>
                            <a:schemeClr val="dk1"/>
                          </a:solidFill>
                          <a:latin typeface="Ubuntu"/>
                          <a:ea typeface="Ubuntu"/>
                          <a:cs typeface="Ubuntu"/>
                          <a:sym typeface="Ubuntu"/>
                        </a:rPr>
                        <a:t>Saturn</a:t>
                      </a:r>
                      <a:endParaRPr b="1" sz="1800">
                        <a:solidFill>
                          <a:schemeClr val="dk1"/>
                        </a:solidFill>
                        <a:latin typeface="Ubuntu"/>
                        <a:ea typeface="Ubuntu"/>
                        <a:cs typeface="Ubuntu"/>
                        <a:sym typeface="Ubuntu"/>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$1,000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$550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lang="en">
                          <a:solidFill>
                            <a:schemeClr val="dk1"/>
                          </a:solidFill>
                          <a:latin typeface="Ubuntu"/>
                          <a:ea typeface="Ubuntu"/>
                          <a:cs typeface="Ubuntu"/>
                          <a:sym typeface="Ubuntu"/>
                        </a:rPr>
                        <a:t>$20,000</a:t>
                      </a:r>
                      <a:endParaRPr>
                        <a:solidFill>
                          <a:schemeClr val="dk1"/>
                        </a:solidFill>
                        <a:latin typeface="Ubuntu"/>
                        <a:ea typeface="Ubuntu"/>
                        <a:cs typeface="Ubuntu"/>
                        <a:sym typeface="Ubuntu"/>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sp>
        <p:nvSpPr>
          <p:cNvPr id="1452" name="Google Shape;1452;p69"/>
          <p:cNvSpPr txBox="1"/>
          <p:nvPr>
            <p:ph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 share</a:t>
            </a:r>
            <a:endParaRPr/>
          </a:p>
        </p:txBody>
      </p:sp>
      <p:sp>
        <p:nvSpPr>
          <p:cNvPr id="1453" name="Google Shape;1453;p69"/>
          <p:cNvSpPr txBox="1"/>
          <p:nvPr/>
        </p:nvSpPr>
        <p:spPr>
          <a:xfrm>
            <a:off x="1060650" y="3475200"/>
            <a:ext cx="23004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Saturn</a:t>
            </a:r>
            <a:endParaRPr sz="2400">
              <a:solidFill>
                <a:schemeClr val="dk1"/>
              </a:solidFill>
              <a:latin typeface="Ruda Black"/>
              <a:ea typeface="Ruda Black"/>
              <a:cs typeface="Ruda Black"/>
              <a:sym typeface="Ruda Black"/>
            </a:endParaRPr>
          </a:p>
        </p:txBody>
      </p:sp>
      <p:sp>
        <p:nvSpPr>
          <p:cNvPr id="1454" name="Google Shape;1454;p69"/>
          <p:cNvSpPr txBox="1"/>
          <p:nvPr/>
        </p:nvSpPr>
        <p:spPr>
          <a:xfrm>
            <a:off x="1062286" y="3927000"/>
            <a:ext cx="2300400" cy="6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Ubuntu"/>
                <a:ea typeface="Ubuntu"/>
                <a:cs typeface="Ubuntu"/>
                <a:sym typeface="Ubuntu"/>
              </a:rPr>
              <a:t>Saturn is the ringed one and a gas giant</a:t>
            </a:r>
            <a:endParaRPr>
              <a:solidFill>
                <a:schemeClr val="dk1"/>
              </a:solidFill>
              <a:latin typeface="Ubuntu"/>
              <a:ea typeface="Ubuntu"/>
              <a:cs typeface="Ubuntu"/>
              <a:sym typeface="Ubuntu"/>
            </a:endParaRPr>
          </a:p>
        </p:txBody>
      </p:sp>
      <p:sp>
        <p:nvSpPr>
          <p:cNvPr id="1455" name="Google Shape;1455;p69"/>
          <p:cNvSpPr txBox="1"/>
          <p:nvPr/>
        </p:nvSpPr>
        <p:spPr>
          <a:xfrm>
            <a:off x="3651475" y="3475200"/>
            <a:ext cx="22989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Venus</a:t>
            </a:r>
            <a:endParaRPr sz="2400">
              <a:solidFill>
                <a:schemeClr val="dk1"/>
              </a:solidFill>
              <a:latin typeface="Ruda Black"/>
              <a:ea typeface="Ruda Black"/>
              <a:cs typeface="Ruda Black"/>
              <a:sym typeface="Ruda Black"/>
            </a:endParaRPr>
          </a:p>
        </p:txBody>
      </p:sp>
      <p:sp>
        <p:nvSpPr>
          <p:cNvPr id="1456" name="Google Shape;1456;p69"/>
          <p:cNvSpPr txBox="1"/>
          <p:nvPr/>
        </p:nvSpPr>
        <p:spPr>
          <a:xfrm>
            <a:off x="3653109" y="3927000"/>
            <a:ext cx="2298900" cy="6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Ubuntu"/>
                <a:ea typeface="Ubuntu"/>
                <a:cs typeface="Ubuntu"/>
                <a:sym typeface="Ubuntu"/>
              </a:rPr>
              <a:t>Venus in fact has a very beautiful name</a:t>
            </a:r>
            <a:endParaRPr>
              <a:solidFill>
                <a:schemeClr val="dk1"/>
              </a:solidFill>
              <a:latin typeface="Ubuntu"/>
              <a:ea typeface="Ubuntu"/>
              <a:cs typeface="Ubuntu"/>
              <a:sym typeface="Ubuntu"/>
            </a:endParaRPr>
          </a:p>
        </p:txBody>
      </p:sp>
      <p:sp>
        <p:nvSpPr>
          <p:cNvPr id="1457" name="Google Shape;1457;p69"/>
          <p:cNvSpPr txBox="1"/>
          <p:nvPr/>
        </p:nvSpPr>
        <p:spPr>
          <a:xfrm>
            <a:off x="6125025" y="3647050"/>
            <a:ext cx="2298900" cy="9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Ubuntu"/>
                <a:ea typeface="Ubuntu"/>
                <a:cs typeface="Ubuntu"/>
                <a:sym typeface="Ubuntu"/>
              </a:rPr>
              <a:t>Follow the link in the graph to modify its data and then paste the new one here. For more info, </a:t>
            </a:r>
            <a:r>
              <a:rPr b="1" lang="en" sz="1200">
                <a:solidFill>
                  <a:schemeClr val="dk1"/>
                </a:solidFill>
                <a:uFill>
                  <a:noFill/>
                </a:uFill>
                <a:latin typeface="Ubuntu"/>
                <a:ea typeface="Ubuntu"/>
                <a:cs typeface="Ubuntu"/>
                <a:sym typeface="Ubuntu"/>
                <a:hlinkClick r:id="rId3">
                  <a:extLst>
                    <a:ext uri="{A12FA001-AC4F-418D-AE19-62706E023703}">
                      <ahyp:hlinkClr val="tx"/>
                    </a:ext>
                  </a:extLst>
                </a:hlinkClick>
              </a:rPr>
              <a:t>click here</a:t>
            </a:r>
            <a:endParaRPr b="1" sz="1200">
              <a:solidFill>
                <a:schemeClr val="dk1"/>
              </a:solidFill>
              <a:latin typeface="Ubuntu"/>
              <a:ea typeface="Ubuntu"/>
              <a:cs typeface="Ubuntu"/>
              <a:sym typeface="Ubuntu"/>
            </a:endParaRPr>
          </a:p>
        </p:txBody>
      </p:sp>
      <p:sp>
        <p:nvSpPr>
          <p:cNvPr id="1458" name="Google Shape;1458;p69"/>
          <p:cNvSpPr/>
          <p:nvPr/>
        </p:nvSpPr>
        <p:spPr>
          <a:xfrm>
            <a:off x="713400" y="3647039"/>
            <a:ext cx="247200" cy="24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9"/>
          <p:cNvSpPr/>
          <p:nvPr/>
        </p:nvSpPr>
        <p:spPr>
          <a:xfrm>
            <a:off x="3304237" y="3647039"/>
            <a:ext cx="247200" cy="247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60" name="Google Shape;1460;p69" title="Chart">
            <a:hlinkClick r:id="rId4"/>
          </p:cNvPr>
          <p:cNvPicPr preferRelativeResize="0"/>
          <p:nvPr/>
        </p:nvPicPr>
        <p:blipFill>
          <a:blip r:embed="rId5">
            <a:alphaModFix/>
          </a:blip>
          <a:stretch>
            <a:fillRect/>
          </a:stretch>
        </p:blipFill>
        <p:spPr>
          <a:xfrm>
            <a:off x="713400" y="1339751"/>
            <a:ext cx="7717535" cy="1890797"/>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4" name="Shape 1464"/>
        <p:cNvGrpSpPr/>
        <p:nvPr/>
      </p:nvGrpSpPr>
      <p:grpSpPr>
        <a:xfrm>
          <a:off x="0" y="0"/>
          <a:ext cx="0" cy="0"/>
          <a:chOff x="0" y="0"/>
          <a:chExt cx="0" cy="0"/>
        </a:xfrm>
      </p:grpSpPr>
      <p:sp>
        <p:nvSpPr>
          <p:cNvPr id="1465" name="Google Shape;1465;p70"/>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egmentation</a:t>
            </a:r>
            <a:endParaRPr/>
          </a:p>
        </p:txBody>
      </p:sp>
      <p:sp>
        <p:nvSpPr>
          <p:cNvPr id="1466" name="Google Shape;1466;p70"/>
          <p:cNvSpPr txBox="1"/>
          <p:nvPr/>
        </p:nvSpPr>
        <p:spPr>
          <a:xfrm>
            <a:off x="1060525" y="1625700"/>
            <a:ext cx="20025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Saturn</a:t>
            </a:r>
            <a:endParaRPr sz="2400">
              <a:solidFill>
                <a:schemeClr val="dk1"/>
              </a:solidFill>
              <a:latin typeface="Ruda Black"/>
              <a:ea typeface="Ruda Black"/>
              <a:cs typeface="Ruda Black"/>
              <a:sym typeface="Ruda Black"/>
            </a:endParaRPr>
          </a:p>
        </p:txBody>
      </p:sp>
      <p:sp>
        <p:nvSpPr>
          <p:cNvPr id="1467" name="Google Shape;1467;p70"/>
          <p:cNvSpPr txBox="1"/>
          <p:nvPr/>
        </p:nvSpPr>
        <p:spPr>
          <a:xfrm>
            <a:off x="1061949" y="2077502"/>
            <a:ext cx="2002500" cy="6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Ubuntu"/>
                <a:ea typeface="Ubuntu"/>
                <a:cs typeface="Ubuntu"/>
                <a:sym typeface="Ubuntu"/>
              </a:rPr>
              <a:t>Saturn is the ringed one and a gas giant</a:t>
            </a:r>
            <a:endParaRPr>
              <a:solidFill>
                <a:schemeClr val="dk1"/>
              </a:solidFill>
              <a:latin typeface="Ubuntu"/>
              <a:ea typeface="Ubuntu"/>
              <a:cs typeface="Ubuntu"/>
              <a:sym typeface="Ubuntu"/>
            </a:endParaRPr>
          </a:p>
        </p:txBody>
      </p:sp>
      <p:sp>
        <p:nvSpPr>
          <p:cNvPr id="1468" name="Google Shape;1468;p70"/>
          <p:cNvSpPr txBox="1"/>
          <p:nvPr/>
        </p:nvSpPr>
        <p:spPr>
          <a:xfrm>
            <a:off x="1060525" y="3134920"/>
            <a:ext cx="20010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Venus</a:t>
            </a:r>
            <a:endParaRPr sz="2400">
              <a:solidFill>
                <a:schemeClr val="dk1"/>
              </a:solidFill>
              <a:latin typeface="Ruda Black"/>
              <a:ea typeface="Ruda Black"/>
              <a:cs typeface="Ruda Black"/>
              <a:sym typeface="Ruda Black"/>
            </a:endParaRPr>
          </a:p>
        </p:txBody>
      </p:sp>
      <p:sp>
        <p:nvSpPr>
          <p:cNvPr id="1469" name="Google Shape;1469;p70"/>
          <p:cNvSpPr txBox="1"/>
          <p:nvPr/>
        </p:nvSpPr>
        <p:spPr>
          <a:xfrm>
            <a:off x="1061948" y="3586722"/>
            <a:ext cx="2001000" cy="67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Ubuntu"/>
                <a:ea typeface="Ubuntu"/>
                <a:cs typeface="Ubuntu"/>
                <a:sym typeface="Ubuntu"/>
              </a:rPr>
              <a:t>Venus in fact has a very beautiful name</a:t>
            </a:r>
            <a:endParaRPr>
              <a:solidFill>
                <a:schemeClr val="dk1"/>
              </a:solidFill>
              <a:latin typeface="Ubuntu"/>
              <a:ea typeface="Ubuntu"/>
              <a:cs typeface="Ubuntu"/>
              <a:sym typeface="Ubuntu"/>
            </a:endParaRPr>
          </a:p>
        </p:txBody>
      </p:sp>
      <p:sp>
        <p:nvSpPr>
          <p:cNvPr id="1470" name="Google Shape;1470;p70"/>
          <p:cNvSpPr txBox="1"/>
          <p:nvPr/>
        </p:nvSpPr>
        <p:spPr>
          <a:xfrm>
            <a:off x="3548275" y="4184400"/>
            <a:ext cx="4882500" cy="41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Ubuntu"/>
                <a:ea typeface="Ubuntu"/>
                <a:cs typeface="Ubuntu"/>
                <a:sym typeface="Ubuntu"/>
              </a:rPr>
              <a:t>Follow the link in the graph to modify its data and then paste the new one here. For more info, </a:t>
            </a:r>
            <a:r>
              <a:rPr b="1" lang="en" sz="1200">
                <a:solidFill>
                  <a:schemeClr val="dk1"/>
                </a:solidFill>
                <a:uFill>
                  <a:noFill/>
                </a:uFill>
                <a:latin typeface="Ubuntu"/>
                <a:ea typeface="Ubuntu"/>
                <a:cs typeface="Ubuntu"/>
                <a:sym typeface="Ubuntu"/>
                <a:hlinkClick r:id="rId3">
                  <a:extLst>
                    <a:ext uri="{A12FA001-AC4F-418D-AE19-62706E023703}">
                      <ahyp:hlinkClr val="tx"/>
                    </a:ext>
                  </a:extLst>
                </a:hlinkClick>
              </a:rPr>
              <a:t>click here</a:t>
            </a:r>
            <a:endParaRPr b="1" sz="1200">
              <a:solidFill>
                <a:schemeClr val="dk1"/>
              </a:solidFill>
              <a:latin typeface="Ubuntu"/>
              <a:ea typeface="Ubuntu"/>
              <a:cs typeface="Ubuntu"/>
              <a:sym typeface="Ubuntu"/>
            </a:endParaRPr>
          </a:p>
        </p:txBody>
      </p:sp>
      <p:sp>
        <p:nvSpPr>
          <p:cNvPr id="1471" name="Google Shape;1471;p70"/>
          <p:cNvSpPr/>
          <p:nvPr/>
        </p:nvSpPr>
        <p:spPr>
          <a:xfrm>
            <a:off x="713275" y="1453225"/>
            <a:ext cx="247200" cy="247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70"/>
          <p:cNvSpPr/>
          <p:nvPr/>
        </p:nvSpPr>
        <p:spPr>
          <a:xfrm>
            <a:off x="713287" y="2962437"/>
            <a:ext cx="247200" cy="247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0"/>
          <p:cNvSpPr txBox="1"/>
          <p:nvPr/>
        </p:nvSpPr>
        <p:spPr>
          <a:xfrm>
            <a:off x="1060525" y="1357653"/>
            <a:ext cx="9927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20%</a:t>
            </a:r>
            <a:endParaRPr sz="2400">
              <a:solidFill>
                <a:schemeClr val="dk1"/>
              </a:solidFill>
              <a:latin typeface="Ruda Black"/>
              <a:ea typeface="Ruda Black"/>
              <a:cs typeface="Ruda Black"/>
              <a:sym typeface="Ruda Black"/>
            </a:endParaRPr>
          </a:p>
        </p:txBody>
      </p:sp>
      <p:sp>
        <p:nvSpPr>
          <p:cNvPr id="1474" name="Google Shape;1474;p70"/>
          <p:cNvSpPr txBox="1"/>
          <p:nvPr/>
        </p:nvSpPr>
        <p:spPr>
          <a:xfrm>
            <a:off x="1060525" y="2866940"/>
            <a:ext cx="992100" cy="41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Ruda Black"/>
                <a:ea typeface="Ruda Black"/>
                <a:cs typeface="Ruda Black"/>
                <a:sym typeface="Ruda Black"/>
              </a:rPr>
              <a:t>80%</a:t>
            </a:r>
            <a:endParaRPr sz="2400">
              <a:solidFill>
                <a:schemeClr val="dk1"/>
              </a:solidFill>
              <a:latin typeface="Ruda Black"/>
              <a:ea typeface="Ruda Black"/>
              <a:cs typeface="Ruda Black"/>
              <a:sym typeface="Ruda Black"/>
            </a:endParaRPr>
          </a:p>
        </p:txBody>
      </p:sp>
      <p:pic>
        <p:nvPicPr>
          <p:cNvPr id="1475" name="Google Shape;1475;p70" title="Chart">
            <a:hlinkClick r:id="rId4"/>
          </p:cNvPr>
          <p:cNvPicPr preferRelativeResize="0"/>
          <p:nvPr/>
        </p:nvPicPr>
        <p:blipFill>
          <a:blip r:embed="rId5">
            <a:alphaModFix/>
          </a:blip>
          <a:stretch>
            <a:fillRect/>
          </a:stretch>
        </p:blipFill>
        <p:spPr>
          <a:xfrm>
            <a:off x="4442010" y="993724"/>
            <a:ext cx="3401569" cy="3353827"/>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9" name="Shape 1479"/>
        <p:cNvGrpSpPr/>
        <p:nvPr/>
      </p:nvGrpSpPr>
      <p:grpSpPr>
        <a:xfrm>
          <a:off x="0" y="0"/>
          <a:ext cx="0" cy="0"/>
          <a:chOff x="0" y="0"/>
          <a:chExt cx="0" cy="0"/>
        </a:xfrm>
      </p:grpSpPr>
      <p:grpSp>
        <p:nvGrpSpPr>
          <p:cNvPr id="1480" name="Google Shape;1480;p71"/>
          <p:cNvGrpSpPr/>
          <p:nvPr/>
        </p:nvGrpSpPr>
        <p:grpSpPr>
          <a:xfrm>
            <a:off x="5231526" y="1310708"/>
            <a:ext cx="2068874" cy="2069279"/>
            <a:chOff x="-1473372" y="1215541"/>
            <a:chExt cx="2130883" cy="2131300"/>
          </a:xfrm>
        </p:grpSpPr>
        <p:sp>
          <p:nvSpPr>
            <p:cNvPr id="1481" name="Google Shape;1481;p71"/>
            <p:cNvSpPr/>
            <p:nvPr/>
          </p:nvSpPr>
          <p:spPr>
            <a:xfrm>
              <a:off x="-1472649" y="1216329"/>
              <a:ext cx="2130161" cy="2130512"/>
            </a:xfrm>
            <a:custGeom>
              <a:rect b="b" l="l" r="r" t="t"/>
              <a:pathLst>
                <a:path extrusionOk="0" h="41303" w="32446">
                  <a:moveTo>
                    <a:pt x="1" y="0"/>
                  </a:moveTo>
                  <a:lnTo>
                    <a:pt x="1" y="41303"/>
                  </a:lnTo>
                  <a:lnTo>
                    <a:pt x="32445" y="41303"/>
                  </a:lnTo>
                  <a:lnTo>
                    <a:pt x="32445" y="0"/>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1"/>
            <p:cNvSpPr/>
            <p:nvPr/>
          </p:nvSpPr>
          <p:spPr>
            <a:xfrm>
              <a:off x="-1473372" y="1215541"/>
              <a:ext cx="2130095" cy="140759"/>
            </a:xfrm>
            <a:custGeom>
              <a:rect b="b" l="l" r="r" t="t"/>
              <a:pathLst>
                <a:path extrusionOk="0" h="2144" w="32445">
                  <a:moveTo>
                    <a:pt x="0" y="0"/>
                  </a:moveTo>
                  <a:lnTo>
                    <a:pt x="0" y="2143"/>
                  </a:lnTo>
                  <a:lnTo>
                    <a:pt x="32445" y="2143"/>
                  </a:lnTo>
                  <a:lnTo>
                    <a:pt x="32445"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71"/>
            <p:cNvSpPr/>
            <p:nvPr/>
          </p:nvSpPr>
          <p:spPr>
            <a:xfrm>
              <a:off x="544130" y="1260841"/>
              <a:ext cx="60203" cy="60269"/>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71"/>
            <p:cNvSpPr/>
            <p:nvPr/>
          </p:nvSpPr>
          <p:spPr>
            <a:xfrm>
              <a:off x="441712" y="1260841"/>
              <a:ext cx="60269" cy="60269"/>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1"/>
            <p:cNvSpPr/>
            <p:nvPr/>
          </p:nvSpPr>
          <p:spPr>
            <a:xfrm>
              <a:off x="338506" y="1260841"/>
              <a:ext cx="61057" cy="60269"/>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71"/>
          <p:cNvSpPr/>
          <p:nvPr/>
        </p:nvSpPr>
        <p:spPr>
          <a:xfrm>
            <a:off x="5407225" y="1541263"/>
            <a:ext cx="1717500" cy="17175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71"/>
          <p:cNvSpPr/>
          <p:nvPr/>
        </p:nvSpPr>
        <p:spPr>
          <a:xfrm>
            <a:off x="5407225" y="1541263"/>
            <a:ext cx="1717500" cy="1717500"/>
          </a:xfrm>
          <a:prstGeom prst="pie">
            <a:avLst>
              <a:gd fmla="val 16206425" name="adj1"/>
              <a:gd fmla="val 10786185" name="adj2"/>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1"/>
          <p:cNvSpPr/>
          <p:nvPr/>
        </p:nvSpPr>
        <p:spPr>
          <a:xfrm>
            <a:off x="5595888" y="1729988"/>
            <a:ext cx="1340100" cy="13401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 name="Google Shape;1489;p71"/>
          <p:cNvGrpSpPr/>
          <p:nvPr/>
        </p:nvGrpSpPr>
        <p:grpSpPr>
          <a:xfrm>
            <a:off x="1843601" y="1310623"/>
            <a:ext cx="2068874" cy="2069279"/>
            <a:chOff x="-1473372" y="1215541"/>
            <a:chExt cx="2130883" cy="2131300"/>
          </a:xfrm>
        </p:grpSpPr>
        <p:sp>
          <p:nvSpPr>
            <p:cNvPr id="1490" name="Google Shape;1490;p71"/>
            <p:cNvSpPr/>
            <p:nvPr/>
          </p:nvSpPr>
          <p:spPr>
            <a:xfrm>
              <a:off x="-1472649" y="1216329"/>
              <a:ext cx="2130161" cy="2130512"/>
            </a:xfrm>
            <a:custGeom>
              <a:rect b="b" l="l" r="r" t="t"/>
              <a:pathLst>
                <a:path extrusionOk="0" h="41303" w="32446">
                  <a:moveTo>
                    <a:pt x="1" y="0"/>
                  </a:moveTo>
                  <a:lnTo>
                    <a:pt x="1" y="41303"/>
                  </a:lnTo>
                  <a:lnTo>
                    <a:pt x="32445" y="41303"/>
                  </a:lnTo>
                  <a:lnTo>
                    <a:pt x="32445" y="0"/>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1"/>
            <p:cNvSpPr/>
            <p:nvPr/>
          </p:nvSpPr>
          <p:spPr>
            <a:xfrm>
              <a:off x="-1473372" y="1215541"/>
              <a:ext cx="2130095" cy="140759"/>
            </a:xfrm>
            <a:custGeom>
              <a:rect b="b" l="l" r="r" t="t"/>
              <a:pathLst>
                <a:path extrusionOk="0" h="2144" w="32445">
                  <a:moveTo>
                    <a:pt x="0" y="0"/>
                  </a:moveTo>
                  <a:lnTo>
                    <a:pt x="0" y="2143"/>
                  </a:lnTo>
                  <a:lnTo>
                    <a:pt x="32445" y="2143"/>
                  </a:lnTo>
                  <a:lnTo>
                    <a:pt x="32445"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71"/>
            <p:cNvSpPr/>
            <p:nvPr/>
          </p:nvSpPr>
          <p:spPr>
            <a:xfrm>
              <a:off x="544130" y="1260841"/>
              <a:ext cx="60203" cy="60269"/>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1"/>
            <p:cNvSpPr/>
            <p:nvPr/>
          </p:nvSpPr>
          <p:spPr>
            <a:xfrm>
              <a:off x="441712" y="1260841"/>
              <a:ext cx="60269" cy="60269"/>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1"/>
            <p:cNvSpPr/>
            <p:nvPr/>
          </p:nvSpPr>
          <p:spPr>
            <a:xfrm>
              <a:off x="338506" y="1260841"/>
              <a:ext cx="61057" cy="60269"/>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5" name="Google Shape;1495;p71"/>
          <p:cNvSpPr txBox="1"/>
          <p:nvPr>
            <p:ph idx="3" type="title"/>
          </p:nvPr>
        </p:nvSpPr>
        <p:spPr>
          <a:xfrm>
            <a:off x="713275" y="4450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Comparisons</a:t>
            </a:r>
            <a:endParaRPr/>
          </a:p>
        </p:txBody>
      </p:sp>
      <p:sp>
        <p:nvSpPr>
          <p:cNvPr id="1496" name="Google Shape;1496;p71"/>
          <p:cNvSpPr txBox="1"/>
          <p:nvPr>
            <p:ph idx="4" type="title"/>
          </p:nvPr>
        </p:nvSpPr>
        <p:spPr>
          <a:xfrm>
            <a:off x="1328827" y="3558950"/>
            <a:ext cx="3098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497" name="Google Shape;1497;p71"/>
          <p:cNvSpPr txBox="1"/>
          <p:nvPr>
            <p:ph idx="1" type="subTitle"/>
          </p:nvPr>
        </p:nvSpPr>
        <p:spPr>
          <a:xfrm>
            <a:off x="1328827" y="3988499"/>
            <a:ext cx="30984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one in the Solar System but larger than Moon </a:t>
            </a:r>
            <a:endParaRPr/>
          </a:p>
        </p:txBody>
      </p:sp>
      <p:sp>
        <p:nvSpPr>
          <p:cNvPr id="1498" name="Google Shape;1498;p71"/>
          <p:cNvSpPr txBox="1"/>
          <p:nvPr>
            <p:ph idx="5" type="title"/>
          </p:nvPr>
        </p:nvSpPr>
        <p:spPr>
          <a:xfrm>
            <a:off x="4716773" y="3558950"/>
            <a:ext cx="30984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99" name="Google Shape;1499;p71"/>
          <p:cNvSpPr txBox="1"/>
          <p:nvPr>
            <p:ph idx="6" type="subTitle"/>
          </p:nvPr>
        </p:nvSpPr>
        <p:spPr>
          <a:xfrm>
            <a:off x="4716759" y="3988500"/>
            <a:ext cx="3098400" cy="61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 has a beautiful name and the second closest planet from the Sun</a:t>
            </a:r>
            <a:endParaRPr/>
          </a:p>
        </p:txBody>
      </p:sp>
      <p:sp>
        <p:nvSpPr>
          <p:cNvPr id="1500" name="Google Shape;1500;p71"/>
          <p:cNvSpPr/>
          <p:nvPr/>
        </p:nvSpPr>
        <p:spPr>
          <a:xfrm>
            <a:off x="2019288" y="1541263"/>
            <a:ext cx="1717500" cy="1717500"/>
          </a:xfrm>
          <a:prstGeom prst="ellipse">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71"/>
          <p:cNvSpPr/>
          <p:nvPr/>
        </p:nvSpPr>
        <p:spPr>
          <a:xfrm>
            <a:off x="2019288" y="1541263"/>
            <a:ext cx="1717500" cy="1717500"/>
          </a:xfrm>
          <a:prstGeom prst="pie">
            <a:avLst>
              <a:gd fmla="val 16206425" name="adj1"/>
              <a:gd fmla="val 413" name="adj2"/>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71"/>
          <p:cNvSpPr/>
          <p:nvPr/>
        </p:nvSpPr>
        <p:spPr>
          <a:xfrm>
            <a:off x="2207950" y="1729988"/>
            <a:ext cx="1340100" cy="1340100"/>
          </a:xfrm>
          <a:prstGeom prst="ellipse">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1"/>
          <p:cNvSpPr txBox="1"/>
          <p:nvPr>
            <p:ph type="title"/>
          </p:nvPr>
        </p:nvSpPr>
        <p:spPr>
          <a:xfrm>
            <a:off x="2207975" y="2015600"/>
            <a:ext cx="13401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504" name="Google Shape;1504;p71"/>
          <p:cNvSpPr txBox="1"/>
          <p:nvPr>
            <p:ph idx="2" type="title"/>
          </p:nvPr>
        </p:nvSpPr>
        <p:spPr>
          <a:xfrm>
            <a:off x="5595888" y="2015600"/>
            <a:ext cx="13401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grpSp>
        <p:nvGrpSpPr>
          <p:cNvPr id="1505" name="Google Shape;1505;p71"/>
          <p:cNvGrpSpPr/>
          <p:nvPr/>
        </p:nvGrpSpPr>
        <p:grpSpPr>
          <a:xfrm>
            <a:off x="469248" y="1405138"/>
            <a:ext cx="1609637" cy="390473"/>
            <a:chOff x="3489125" y="1365775"/>
            <a:chExt cx="820950" cy="199150"/>
          </a:xfrm>
        </p:grpSpPr>
        <p:sp>
          <p:nvSpPr>
            <p:cNvPr id="1506" name="Google Shape;1506;p71"/>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64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71"/>
            <p:cNvSpPr/>
            <p:nvPr/>
          </p:nvSpPr>
          <p:spPr>
            <a:xfrm>
              <a:off x="3577825" y="1423525"/>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71"/>
            <p:cNvSpPr/>
            <p:nvPr/>
          </p:nvSpPr>
          <p:spPr>
            <a:xfrm>
              <a:off x="3578125" y="1483350"/>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 name="Google Shape;1509;p71"/>
          <p:cNvGrpSpPr/>
          <p:nvPr/>
        </p:nvGrpSpPr>
        <p:grpSpPr>
          <a:xfrm>
            <a:off x="7124755" y="2908630"/>
            <a:ext cx="1504066" cy="615601"/>
            <a:chOff x="3580500" y="1650925"/>
            <a:chExt cx="641475" cy="262550"/>
          </a:xfrm>
        </p:grpSpPr>
        <p:sp>
          <p:nvSpPr>
            <p:cNvPr id="1510" name="Google Shape;1510;p71"/>
            <p:cNvSpPr/>
            <p:nvPr/>
          </p:nvSpPr>
          <p:spPr>
            <a:xfrm>
              <a:off x="3580500" y="1650925"/>
              <a:ext cx="641475" cy="262550"/>
            </a:xfrm>
            <a:custGeom>
              <a:rect b="b" l="l" r="r" t="t"/>
              <a:pathLst>
                <a:path extrusionOk="0" h="10502" w="25659">
                  <a:moveTo>
                    <a:pt x="0" y="1"/>
                  </a:moveTo>
                  <a:lnTo>
                    <a:pt x="0" y="10502"/>
                  </a:lnTo>
                  <a:lnTo>
                    <a:pt x="25658" y="10502"/>
                  </a:lnTo>
                  <a:lnTo>
                    <a:pt x="2565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58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71"/>
            <p:cNvSpPr/>
            <p:nvPr/>
          </p:nvSpPr>
          <p:spPr>
            <a:xfrm>
              <a:off x="3825175" y="1711650"/>
              <a:ext cx="342925" cy="11325"/>
            </a:xfrm>
            <a:custGeom>
              <a:rect b="b" l="l" r="r" t="t"/>
              <a:pathLst>
                <a:path extrusionOk="0" h="453" w="13717">
                  <a:moveTo>
                    <a:pt x="226" y="0"/>
                  </a:moveTo>
                  <a:cubicBezTo>
                    <a:pt x="107" y="0"/>
                    <a:pt x="0" y="108"/>
                    <a:pt x="0" y="227"/>
                  </a:cubicBezTo>
                  <a:cubicBezTo>
                    <a:pt x="0" y="346"/>
                    <a:pt x="107" y="453"/>
                    <a:pt x="226" y="453"/>
                  </a:cubicBezTo>
                  <a:lnTo>
                    <a:pt x="13490" y="453"/>
                  </a:lnTo>
                  <a:cubicBezTo>
                    <a:pt x="13621" y="453"/>
                    <a:pt x="13716" y="358"/>
                    <a:pt x="13716" y="227"/>
                  </a:cubicBezTo>
                  <a:cubicBezTo>
                    <a:pt x="13716" y="108"/>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1"/>
            <p:cNvSpPr/>
            <p:nvPr/>
          </p:nvSpPr>
          <p:spPr>
            <a:xfrm>
              <a:off x="3825175" y="1775050"/>
              <a:ext cx="342925" cy="11050"/>
            </a:xfrm>
            <a:custGeom>
              <a:rect b="b" l="l" r="r" t="t"/>
              <a:pathLst>
                <a:path extrusionOk="0" h="442" w="13717">
                  <a:moveTo>
                    <a:pt x="226" y="1"/>
                  </a:moveTo>
                  <a:cubicBezTo>
                    <a:pt x="107" y="1"/>
                    <a:pt x="0" y="108"/>
                    <a:pt x="0" y="227"/>
                  </a:cubicBezTo>
                  <a:cubicBezTo>
                    <a:pt x="0" y="346"/>
                    <a:pt x="107" y="441"/>
                    <a:pt x="226" y="441"/>
                  </a:cubicBezTo>
                  <a:lnTo>
                    <a:pt x="13490" y="441"/>
                  </a:lnTo>
                  <a:cubicBezTo>
                    <a:pt x="13621" y="441"/>
                    <a:pt x="13716" y="358"/>
                    <a:pt x="13716" y="227"/>
                  </a:cubicBezTo>
                  <a:cubicBezTo>
                    <a:pt x="13716" y="108"/>
                    <a:pt x="13609"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71"/>
            <p:cNvSpPr/>
            <p:nvPr/>
          </p:nvSpPr>
          <p:spPr>
            <a:xfrm>
              <a:off x="3825175" y="1838750"/>
              <a:ext cx="342925" cy="11025"/>
            </a:xfrm>
            <a:custGeom>
              <a:rect b="b" l="l" r="r" t="t"/>
              <a:pathLst>
                <a:path extrusionOk="0" h="441" w="13717">
                  <a:moveTo>
                    <a:pt x="226" y="0"/>
                  </a:moveTo>
                  <a:cubicBezTo>
                    <a:pt x="107" y="0"/>
                    <a:pt x="0" y="96"/>
                    <a:pt x="0" y="215"/>
                  </a:cubicBezTo>
                  <a:cubicBezTo>
                    <a:pt x="0" y="334"/>
                    <a:pt x="107" y="441"/>
                    <a:pt x="226" y="441"/>
                  </a:cubicBezTo>
                  <a:lnTo>
                    <a:pt x="13490" y="441"/>
                  </a:lnTo>
                  <a:cubicBezTo>
                    <a:pt x="13621" y="441"/>
                    <a:pt x="13716" y="334"/>
                    <a:pt x="13716" y="215"/>
                  </a:cubicBezTo>
                  <a:cubicBezTo>
                    <a:pt x="13716" y="96"/>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71"/>
            <p:cNvSpPr/>
            <p:nvPr/>
          </p:nvSpPr>
          <p:spPr>
            <a:xfrm>
              <a:off x="3640325" y="1721475"/>
              <a:ext cx="113125" cy="113125"/>
            </a:xfrm>
            <a:custGeom>
              <a:rect b="b" l="l" r="r" t="t"/>
              <a:pathLst>
                <a:path extrusionOk="0" h="4525" w="4525">
                  <a:moveTo>
                    <a:pt x="2263" y="465"/>
                  </a:moveTo>
                  <a:cubicBezTo>
                    <a:pt x="3263" y="465"/>
                    <a:pt x="4084" y="1274"/>
                    <a:pt x="4084" y="2274"/>
                  </a:cubicBezTo>
                  <a:cubicBezTo>
                    <a:pt x="4084" y="3275"/>
                    <a:pt x="3263" y="4084"/>
                    <a:pt x="2263" y="4084"/>
                  </a:cubicBezTo>
                  <a:cubicBezTo>
                    <a:pt x="1263" y="4084"/>
                    <a:pt x="453" y="3275"/>
                    <a:pt x="453" y="2274"/>
                  </a:cubicBezTo>
                  <a:cubicBezTo>
                    <a:pt x="453" y="1274"/>
                    <a:pt x="1263" y="465"/>
                    <a:pt x="2263" y="465"/>
                  </a:cubicBezTo>
                  <a:close/>
                  <a:moveTo>
                    <a:pt x="2263" y="0"/>
                  </a:moveTo>
                  <a:cubicBezTo>
                    <a:pt x="1012" y="0"/>
                    <a:pt x="0" y="1012"/>
                    <a:pt x="0" y="2263"/>
                  </a:cubicBezTo>
                  <a:cubicBezTo>
                    <a:pt x="0" y="3513"/>
                    <a:pt x="1012" y="4525"/>
                    <a:pt x="2263" y="4525"/>
                  </a:cubicBezTo>
                  <a:cubicBezTo>
                    <a:pt x="3501" y="4525"/>
                    <a:pt x="4513" y="3513"/>
                    <a:pt x="4525" y="2263"/>
                  </a:cubicBezTo>
                  <a:cubicBezTo>
                    <a:pt x="4525" y="1012"/>
                    <a:pt x="3513"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71"/>
          <p:cNvGrpSpPr/>
          <p:nvPr/>
        </p:nvGrpSpPr>
        <p:grpSpPr>
          <a:xfrm rot="-1501691">
            <a:off x="812758" y="2471482"/>
            <a:ext cx="612354" cy="841129"/>
            <a:chOff x="2890500" y="1457768"/>
            <a:chExt cx="587582" cy="807032"/>
          </a:xfrm>
        </p:grpSpPr>
        <p:sp>
          <p:nvSpPr>
            <p:cNvPr id="1516" name="Google Shape;1516;p71"/>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71"/>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71"/>
          <p:cNvGrpSpPr/>
          <p:nvPr/>
        </p:nvGrpSpPr>
        <p:grpSpPr>
          <a:xfrm rot="800570">
            <a:off x="4617057" y="1600586"/>
            <a:ext cx="612337" cy="841111"/>
            <a:chOff x="2890500" y="1457768"/>
            <a:chExt cx="587582" cy="807032"/>
          </a:xfrm>
        </p:grpSpPr>
        <p:sp>
          <p:nvSpPr>
            <p:cNvPr id="1519" name="Google Shape;1519;p71"/>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71"/>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71"/>
          <p:cNvGrpSpPr/>
          <p:nvPr/>
        </p:nvGrpSpPr>
        <p:grpSpPr>
          <a:xfrm rot="-1758752">
            <a:off x="7849769" y="1625745"/>
            <a:ext cx="612338" cy="841074"/>
            <a:chOff x="2890500" y="1457768"/>
            <a:chExt cx="587582" cy="807032"/>
          </a:xfrm>
        </p:grpSpPr>
        <p:sp>
          <p:nvSpPr>
            <p:cNvPr id="1522" name="Google Shape;1522;p71"/>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71"/>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7" name="Shape 1527"/>
        <p:cNvGrpSpPr/>
        <p:nvPr/>
      </p:nvGrpSpPr>
      <p:grpSpPr>
        <a:xfrm>
          <a:off x="0" y="0"/>
          <a:ext cx="0" cy="0"/>
          <a:chOff x="0" y="0"/>
          <a:chExt cx="0" cy="0"/>
        </a:xfrm>
      </p:grpSpPr>
      <p:sp>
        <p:nvSpPr>
          <p:cNvPr id="1528" name="Google Shape;1528;p72"/>
          <p:cNvSpPr txBox="1"/>
          <p:nvPr>
            <p:ph type="title"/>
          </p:nvPr>
        </p:nvSpPr>
        <p:spPr>
          <a:xfrm>
            <a:off x="3900813" y="1183250"/>
            <a:ext cx="3759000" cy="95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1529" name="Google Shape;1529;p72"/>
          <p:cNvSpPr txBox="1"/>
          <p:nvPr>
            <p:ph idx="2" type="title"/>
          </p:nvPr>
        </p:nvSpPr>
        <p:spPr>
          <a:xfrm>
            <a:off x="4064613" y="2137550"/>
            <a:ext cx="3431400" cy="151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t>Does anyone have any questions?</a:t>
            </a:r>
            <a:endParaRPr sz="2400"/>
          </a:p>
          <a:p>
            <a:pPr indent="0" lvl="0" marL="0" rtl="0" algn="ctr">
              <a:spcBef>
                <a:spcPts val="0"/>
              </a:spcBef>
              <a:spcAft>
                <a:spcPts val="0"/>
              </a:spcAft>
              <a:buNone/>
            </a:pPr>
            <a:r>
              <a:rPr lang="en" sz="1400">
                <a:latin typeface="Ubuntu"/>
                <a:ea typeface="Ubuntu"/>
                <a:cs typeface="Ubuntu"/>
                <a:sym typeface="Ubuntu"/>
              </a:rPr>
              <a:t>youremail@freepik.com </a:t>
            </a:r>
            <a:endParaRPr sz="1400">
              <a:latin typeface="Ubuntu"/>
              <a:ea typeface="Ubuntu"/>
              <a:cs typeface="Ubuntu"/>
              <a:sym typeface="Ubuntu"/>
            </a:endParaRPr>
          </a:p>
          <a:p>
            <a:pPr indent="0" lvl="0" marL="0" rtl="0" algn="ctr">
              <a:spcBef>
                <a:spcPts val="0"/>
              </a:spcBef>
              <a:spcAft>
                <a:spcPts val="0"/>
              </a:spcAft>
              <a:buNone/>
            </a:pPr>
            <a:r>
              <a:rPr lang="en" sz="1400">
                <a:latin typeface="Ubuntu"/>
                <a:ea typeface="Ubuntu"/>
                <a:cs typeface="Ubuntu"/>
                <a:sym typeface="Ubuntu"/>
              </a:rPr>
              <a:t>+91 620 421 838 </a:t>
            </a:r>
            <a:endParaRPr sz="1400">
              <a:latin typeface="Ubuntu"/>
              <a:ea typeface="Ubuntu"/>
              <a:cs typeface="Ubuntu"/>
              <a:sym typeface="Ubuntu"/>
            </a:endParaRPr>
          </a:p>
          <a:p>
            <a:pPr indent="0" lvl="0" marL="0" rtl="0" algn="ctr">
              <a:spcBef>
                <a:spcPts val="0"/>
              </a:spcBef>
              <a:spcAft>
                <a:spcPts val="0"/>
              </a:spcAft>
              <a:buNone/>
            </a:pPr>
            <a:r>
              <a:rPr lang="en" sz="1400">
                <a:latin typeface="Ubuntu"/>
                <a:ea typeface="Ubuntu"/>
                <a:cs typeface="Ubuntu"/>
                <a:sym typeface="Ubuntu"/>
              </a:rPr>
              <a:t>yourcompany.com</a:t>
            </a:r>
            <a:endParaRPr sz="1400">
              <a:latin typeface="Ubuntu"/>
              <a:ea typeface="Ubuntu"/>
              <a:cs typeface="Ubuntu"/>
              <a:sym typeface="Ubuntu"/>
            </a:endParaRPr>
          </a:p>
        </p:txBody>
      </p:sp>
      <p:sp>
        <p:nvSpPr>
          <p:cNvPr id="1530" name="Google Shape;1530;p72"/>
          <p:cNvSpPr/>
          <p:nvPr/>
        </p:nvSpPr>
        <p:spPr>
          <a:xfrm rot="-2700000">
            <a:off x="7699105" y="3113555"/>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72"/>
          <p:cNvSpPr txBox="1"/>
          <p:nvPr/>
        </p:nvSpPr>
        <p:spPr>
          <a:xfrm>
            <a:off x="3900824" y="4234800"/>
            <a:ext cx="4530000" cy="369300"/>
          </a:xfrm>
          <a:prstGeom prst="rect">
            <a:avLst/>
          </a:prstGeom>
          <a:solidFill>
            <a:schemeClr val="lt2"/>
          </a:solidFill>
          <a:ln cap="flat" cmpd="sng" w="9525">
            <a:solidFill>
              <a:schemeClr val="dk1"/>
            </a:solidFill>
            <a:prstDash val="solid"/>
            <a:round/>
            <a:headEnd len="sm" w="sm" type="none"/>
            <a:tailEnd len="sm" w="sm" type="none"/>
          </a:ln>
          <a:effectLst>
            <a:outerShdw rotWithShape="0" algn="bl" dir="2580000" dist="95250">
              <a:srgbClr val="000000"/>
            </a:outerShdw>
          </a:effectLst>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Ubuntu"/>
                <a:ea typeface="Ubuntu"/>
                <a:cs typeface="Ubuntu"/>
                <a:sym typeface="Ubuntu"/>
              </a:rPr>
              <a:t>Please keep this slide for attribution</a:t>
            </a:r>
            <a:endParaRPr sz="1200">
              <a:solidFill>
                <a:schemeClr val="dk1"/>
              </a:solidFill>
              <a:latin typeface="Ubuntu"/>
              <a:ea typeface="Ubuntu"/>
              <a:cs typeface="Ubuntu"/>
              <a:sym typeface="Ubuntu"/>
            </a:endParaRPr>
          </a:p>
        </p:txBody>
      </p:sp>
      <p:sp>
        <p:nvSpPr>
          <p:cNvPr id="1532" name="Google Shape;1532;p72"/>
          <p:cNvSpPr/>
          <p:nvPr/>
        </p:nvSpPr>
        <p:spPr>
          <a:xfrm>
            <a:off x="1788505" y="1047975"/>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2"/>
          <p:cNvSpPr/>
          <p:nvPr/>
        </p:nvSpPr>
        <p:spPr>
          <a:xfrm>
            <a:off x="1788505" y="19610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2"/>
          <p:cNvSpPr/>
          <p:nvPr/>
        </p:nvSpPr>
        <p:spPr>
          <a:xfrm>
            <a:off x="600075" y="1047975"/>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2"/>
          <p:cNvSpPr/>
          <p:nvPr/>
        </p:nvSpPr>
        <p:spPr>
          <a:xfrm>
            <a:off x="600075" y="19610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2"/>
          <p:cNvSpPr/>
          <p:nvPr/>
        </p:nvSpPr>
        <p:spPr>
          <a:xfrm>
            <a:off x="7922605" y="1961084"/>
            <a:ext cx="870057" cy="681678"/>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7" name="Google Shape;1537;p72"/>
          <p:cNvGrpSpPr/>
          <p:nvPr/>
        </p:nvGrpSpPr>
        <p:grpSpPr>
          <a:xfrm>
            <a:off x="2092412" y="1321270"/>
            <a:ext cx="262251" cy="224716"/>
            <a:chOff x="3832418" y="3894403"/>
            <a:chExt cx="218397" cy="187123"/>
          </a:xfrm>
        </p:grpSpPr>
        <p:sp>
          <p:nvSpPr>
            <p:cNvPr id="1538" name="Google Shape;1538;p72"/>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2"/>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2"/>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72"/>
          <p:cNvSpPr/>
          <p:nvPr/>
        </p:nvSpPr>
        <p:spPr>
          <a:xfrm>
            <a:off x="898346" y="2236204"/>
            <a:ext cx="273498" cy="225131"/>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2"/>
          <p:cNvSpPr/>
          <p:nvPr/>
        </p:nvSpPr>
        <p:spPr>
          <a:xfrm>
            <a:off x="940553" y="1297438"/>
            <a:ext cx="189101" cy="272381"/>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2"/>
          <p:cNvSpPr/>
          <p:nvPr/>
        </p:nvSpPr>
        <p:spPr>
          <a:xfrm>
            <a:off x="2103989" y="2212530"/>
            <a:ext cx="238944" cy="27237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7" name="Shape 1547"/>
        <p:cNvGrpSpPr/>
        <p:nvPr/>
      </p:nvGrpSpPr>
      <p:grpSpPr>
        <a:xfrm>
          <a:off x="0" y="0"/>
          <a:ext cx="0" cy="0"/>
          <a:chOff x="0" y="0"/>
          <a:chExt cx="0" cy="0"/>
        </a:xfrm>
      </p:grpSpPr>
      <p:sp>
        <p:nvSpPr>
          <p:cNvPr id="1548" name="Google Shape;1548;p73"/>
          <p:cNvSpPr txBox="1"/>
          <p:nvPr>
            <p:ph idx="1" type="body"/>
          </p:nvPr>
        </p:nvSpPr>
        <p:spPr>
          <a:xfrm>
            <a:off x="713275" y="1152475"/>
            <a:ext cx="7717500" cy="104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Vectors:</a:t>
            </a:r>
            <a:endParaRPr b="1"/>
          </a:p>
          <a:p>
            <a:pPr indent="-317500" lvl="0" marL="457200" rtl="0" algn="l">
              <a:spcBef>
                <a:spcPts val="0"/>
              </a:spcBef>
              <a:spcAft>
                <a:spcPts val="0"/>
              </a:spcAft>
              <a:buSzPts val="1400"/>
              <a:buChar char="●"/>
            </a:pPr>
            <a:r>
              <a:rPr lang="en">
                <a:solidFill>
                  <a:schemeClr val="hlink"/>
                </a:solidFill>
                <a:uFill>
                  <a:noFill/>
                </a:uFill>
                <a:hlinkClick r:id="rId3"/>
              </a:rPr>
              <a:t>Flat design cms concept illustrated</a:t>
            </a:r>
            <a:endParaRPr/>
          </a:p>
        </p:txBody>
      </p:sp>
      <p:sp>
        <p:nvSpPr>
          <p:cNvPr id="1549" name="Google Shape;1549;p73"/>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550" name="Google Shape;1550;p73"/>
          <p:cNvGrpSpPr/>
          <p:nvPr/>
        </p:nvGrpSpPr>
        <p:grpSpPr>
          <a:xfrm>
            <a:off x="3069209" y="3081839"/>
            <a:ext cx="2271160" cy="1263404"/>
            <a:chOff x="3063142" y="3117729"/>
            <a:chExt cx="2206724" cy="1227559"/>
          </a:xfrm>
        </p:grpSpPr>
        <p:sp>
          <p:nvSpPr>
            <p:cNvPr id="1551" name="Google Shape;1551;p73"/>
            <p:cNvSpPr/>
            <p:nvPr/>
          </p:nvSpPr>
          <p:spPr>
            <a:xfrm>
              <a:off x="3063142" y="3117729"/>
              <a:ext cx="2206724" cy="1227559"/>
            </a:xfrm>
            <a:custGeom>
              <a:rect b="b" l="l" r="r" t="t"/>
              <a:pathLst>
                <a:path extrusionOk="0" h="46840" w="84202">
                  <a:moveTo>
                    <a:pt x="2596" y="1"/>
                  </a:moveTo>
                  <a:cubicBezTo>
                    <a:pt x="1167" y="1"/>
                    <a:pt x="0" y="1179"/>
                    <a:pt x="0" y="2608"/>
                  </a:cubicBezTo>
                  <a:lnTo>
                    <a:pt x="0" y="44232"/>
                  </a:lnTo>
                  <a:cubicBezTo>
                    <a:pt x="0" y="45661"/>
                    <a:pt x="1167" y="46840"/>
                    <a:pt x="2596" y="46840"/>
                  </a:cubicBezTo>
                  <a:lnTo>
                    <a:pt x="81594" y="46840"/>
                  </a:lnTo>
                  <a:cubicBezTo>
                    <a:pt x="83023" y="46840"/>
                    <a:pt x="84201" y="45661"/>
                    <a:pt x="84201" y="44232"/>
                  </a:cubicBezTo>
                  <a:lnTo>
                    <a:pt x="84201" y="2608"/>
                  </a:lnTo>
                  <a:cubicBezTo>
                    <a:pt x="84201" y="1179"/>
                    <a:pt x="83023" y="1"/>
                    <a:pt x="81594" y="1"/>
                  </a:cubicBezTo>
                  <a:close/>
                </a:path>
              </a:pathLst>
            </a:custGeom>
            <a:solidFill>
              <a:schemeClr val="dk2"/>
            </a:solidFill>
            <a:ln cap="flat" cmpd="sng" w="9525">
              <a:solidFill>
                <a:schemeClr val="dk1"/>
              </a:solidFill>
              <a:prstDash val="solid"/>
              <a:round/>
              <a:headEnd len="sm" w="sm" type="none"/>
              <a:tailEnd len="sm" w="sm" type="none"/>
            </a:ln>
            <a:effectLst>
              <a:outerShdw rotWithShape="0" algn="bl" dir="29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3"/>
            <p:cNvSpPr/>
            <p:nvPr/>
          </p:nvSpPr>
          <p:spPr>
            <a:xfrm>
              <a:off x="3137702" y="3320235"/>
              <a:ext cx="2056948" cy="946431"/>
            </a:xfrm>
            <a:custGeom>
              <a:rect b="b" l="l" r="r" t="t"/>
              <a:pathLst>
                <a:path extrusionOk="0" h="36113" w="78487">
                  <a:moveTo>
                    <a:pt x="1" y="1"/>
                  </a:moveTo>
                  <a:lnTo>
                    <a:pt x="1" y="36112"/>
                  </a:lnTo>
                  <a:lnTo>
                    <a:pt x="78487" y="36112"/>
                  </a:lnTo>
                  <a:lnTo>
                    <a:pt x="78487"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73"/>
            <p:cNvSpPr/>
            <p:nvPr/>
          </p:nvSpPr>
          <p:spPr>
            <a:xfrm>
              <a:off x="3222903" y="3463773"/>
              <a:ext cx="833765" cy="32786"/>
            </a:xfrm>
            <a:custGeom>
              <a:rect b="b" l="l" r="r" t="t"/>
              <a:pathLst>
                <a:path extrusionOk="0" h="1251" w="31814">
                  <a:moveTo>
                    <a:pt x="0" y="1"/>
                  </a:moveTo>
                  <a:lnTo>
                    <a:pt x="0" y="1251"/>
                  </a:lnTo>
                  <a:lnTo>
                    <a:pt x="31814" y="1251"/>
                  </a:lnTo>
                  <a:lnTo>
                    <a:pt x="31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73"/>
            <p:cNvSpPr/>
            <p:nvPr/>
          </p:nvSpPr>
          <p:spPr>
            <a:xfrm>
              <a:off x="3222903" y="3542107"/>
              <a:ext cx="833765" cy="32786"/>
            </a:xfrm>
            <a:custGeom>
              <a:rect b="b" l="l" r="r" t="t"/>
              <a:pathLst>
                <a:path extrusionOk="0" h="1251" w="31814">
                  <a:moveTo>
                    <a:pt x="0" y="0"/>
                  </a:moveTo>
                  <a:lnTo>
                    <a:pt x="0" y="1250"/>
                  </a:lnTo>
                  <a:lnTo>
                    <a:pt x="31814" y="1250"/>
                  </a:lnTo>
                  <a:lnTo>
                    <a:pt x="318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3"/>
            <p:cNvSpPr/>
            <p:nvPr/>
          </p:nvSpPr>
          <p:spPr>
            <a:xfrm>
              <a:off x="3222903" y="3620416"/>
              <a:ext cx="833765" cy="32786"/>
            </a:xfrm>
            <a:custGeom>
              <a:rect b="b" l="l" r="r" t="t"/>
              <a:pathLst>
                <a:path extrusionOk="0" h="1251" w="31814">
                  <a:moveTo>
                    <a:pt x="0" y="1"/>
                  </a:moveTo>
                  <a:lnTo>
                    <a:pt x="0" y="1251"/>
                  </a:lnTo>
                  <a:lnTo>
                    <a:pt x="31814" y="1251"/>
                  </a:lnTo>
                  <a:lnTo>
                    <a:pt x="31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73"/>
            <p:cNvSpPr/>
            <p:nvPr/>
          </p:nvSpPr>
          <p:spPr>
            <a:xfrm>
              <a:off x="3222903" y="3699064"/>
              <a:ext cx="833765" cy="32786"/>
            </a:xfrm>
            <a:custGeom>
              <a:rect b="b" l="l" r="r" t="t"/>
              <a:pathLst>
                <a:path extrusionOk="0" h="1251" w="31814">
                  <a:moveTo>
                    <a:pt x="0" y="0"/>
                  </a:moveTo>
                  <a:lnTo>
                    <a:pt x="0" y="1250"/>
                  </a:lnTo>
                  <a:lnTo>
                    <a:pt x="31814" y="1250"/>
                  </a:lnTo>
                  <a:lnTo>
                    <a:pt x="318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73"/>
            <p:cNvSpPr/>
            <p:nvPr/>
          </p:nvSpPr>
          <p:spPr>
            <a:xfrm>
              <a:off x="3222903" y="3777372"/>
              <a:ext cx="833765" cy="32786"/>
            </a:xfrm>
            <a:custGeom>
              <a:rect b="b" l="l" r="r" t="t"/>
              <a:pathLst>
                <a:path extrusionOk="0" h="1251" w="31814">
                  <a:moveTo>
                    <a:pt x="0" y="1"/>
                  </a:moveTo>
                  <a:lnTo>
                    <a:pt x="0" y="1251"/>
                  </a:lnTo>
                  <a:lnTo>
                    <a:pt x="31814" y="1251"/>
                  </a:lnTo>
                  <a:lnTo>
                    <a:pt x="31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3"/>
            <p:cNvSpPr/>
            <p:nvPr/>
          </p:nvSpPr>
          <p:spPr>
            <a:xfrm>
              <a:off x="3222903" y="3961794"/>
              <a:ext cx="833765" cy="32786"/>
            </a:xfrm>
            <a:custGeom>
              <a:rect b="b" l="l" r="r" t="t"/>
              <a:pathLst>
                <a:path extrusionOk="0" h="1251" w="31814">
                  <a:moveTo>
                    <a:pt x="0" y="0"/>
                  </a:moveTo>
                  <a:lnTo>
                    <a:pt x="0" y="1250"/>
                  </a:lnTo>
                  <a:lnTo>
                    <a:pt x="31814" y="1250"/>
                  </a:lnTo>
                  <a:lnTo>
                    <a:pt x="318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3"/>
            <p:cNvSpPr/>
            <p:nvPr/>
          </p:nvSpPr>
          <p:spPr>
            <a:xfrm>
              <a:off x="3222903" y="4040102"/>
              <a:ext cx="833765" cy="32786"/>
            </a:xfrm>
            <a:custGeom>
              <a:rect b="b" l="l" r="r" t="t"/>
              <a:pathLst>
                <a:path extrusionOk="0" h="1251" w="31814">
                  <a:moveTo>
                    <a:pt x="0" y="1"/>
                  </a:moveTo>
                  <a:lnTo>
                    <a:pt x="0" y="1251"/>
                  </a:lnTo>
                  <a:lnTo>
                    <a:pt x="31814" y="1251"/>
                  </a:lnTo>
                  <a:lnTo>
                    <a:pt x="31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3"/>
            <p:cNvSpPr/>
            <p:nvPr/>
          </p:nvSpPr>
          <p:spPr>
            <a:xfrm>
              <a:off x="3222903" y="4118725"/>
              <a:ext cx="833765" cy="32497"/>
            </a:xfrm>
            <a:custGeom>
              <a:rect b="b" l="l" r="r" t="t"/>
              <a:pathLst>
                <a:path extrusionOk="0" h="1240" w="31814">
                  <a:moveTo>
                    <a:pt x="0" y="1"/>
                  </a:moveTo>
                  <a:lnTo>
                    <a:pt x="0" y="1239"/>
                  </a:lnTo>
                  <a:lnTo>
                    <a:pt x="31814" y="1239"/>
                  </a:lnTo>
                  <a:lnTo>
                    <a:pt x="318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3"/>
            <p:cNvSpPr/>
            <p:nvPr/>
          </p:nvSpPr>
          <p:spPr>
            <a:xfrm>
              <a:off x="3180683" y="3199471"/>
              <a:ext cx="84545" cy="61850"/>
            </a:xfrm>
            <a:custGeom>
              <a:rect b="b" l="l" r="r" t="t"/>
              <a:pathLst>
                <a:path extrusionOk="0" h="2360" w="3226">
                  <a:moveTo>
                    <a:pt x="1616" y="0"/>
                  </a:moveTo>
                  <a:cubicBezTo>
                    <a:pt x="680" y="0"/>
                    <a:pt x="0" y="1074"/>
                    <a:pt x="754" y="2049"/>
                  </a:cubicBezTo>
                  <a:cubicBezTo>
                    <a:pt x="1042" y="2266"/>
                    <a:pt x="1338" y="2359"/>
                    <a:pt x="1612" y="2359"/>
                  </a:cubicBezTo>
                  <a:cubicBezTo>
                    <a:pt x="2543" y="2359"/>
                    <a:pt x="3225" y="1285"/>
                    <a:pt x="2480" y="311"/>
                  </a:cubicBezTo>
                  <a:cubicBezTo>
                    <a:pt x="2190" y="94"/>
                    <a:pt x="1892" y="0"/>
                    <a:pt x="16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3"/>
            <p:cNvSpPr/>
            <p:nvPr/>
          </p:nvSpPr>
          <p:spPr>
            <a:xfrm>
              <a:off x="3312900" y="3199471"/>
              <a:ext cx="84545" cy="61850"/>
            </a:xfrm>
            <a:custGeom>
              <a:rect b="b" l="l" r="r" t="t"/>
              <a:pathLst>
                <a:path extrusionOk="0" h="2360" w="3226">
                  <a:moveTo>
                    <a:pt x="1614" y="0"/>
                  </a:moveTo>
                  <a:cubicBezTo>
                    <a:pt x="683" y="0"/>
                    <a:pt x="1" y="1074"/>
                    <a:pt x="745" y="2049"/>
                  </a:cubicBezTo>
                  <a:cubicBezTo>
                    <a:pt x="1036" y="2266"/>
                    <a:pt x="1334" y="2359"/>
                    <a:pt x="1610" y="2359"/>
                  </a:cubicBezTo>
                  <a:cubicBezTo>
                    <a:pt x="2545" y="2359"/>
                    <a:pt x="3226" y="1285"/>
                    <a:pt x="2472" y="311"/>
                  </a:cubicBezTo>
                  <a:cubicBezTo>
                    <a:pt x="2184" y="94"/>
                    <a:pt x="1888" y="0"/>
                    <a:pt x="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73"/>
            <p:cNvSpPr/>
            <p:nvPr/>
          </p:nvSpPr>
          <p:spPr>
            <a:xfrm>
              <a:off x="3445195" y="3199471"/>
              <a:ext cx="84310" cy="61850"/>
            </a:xfrm>
            <a:custGeom>
              <a:rect b="b" l="l" r="r" t="t"/>
              <a:pathLst>
                <a:path extrusionOk="0" h="2360" w="3217">
                  <a:moveTo>
                    <a:pt x="1614" y="0"/>
                  </a:moveTo>
                  <a:cubicBezTo>
                    <a:pt x="683" y="0"/>
                    <a:pt x="1" y="1074"/>
                    <a:pt x="746" y="2049"/>
                  </a:cubicBezTo>
                  <a:cubicBezTo>
                    <a:pt x="1033" y="2266"/>
                    <a:pt x="1329" y="2359"/>
                    <a:pt x="1604" y="2359"/>
                  </a:cubicBezTo>
                  <a:cubicBezTo>
                    <a:pt x="2534" y="2359"/>
                    <a:pt x="3217" y="1285"/>
                    <a:pt x="2472" y="311"/>
                  </a:cubicBezTo>
                  <a:cubicBezTo>
                    <a:pt x="2185" y="94"/>
                    <a:pt x="1889" y="0"/>
                    <a:pt x="16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73"/>
            <p:cNvSpPr/>
            <p:nvPr/>
          </p:nvSpPr>
          <p:spPr>
            <a:xfrm>
              <a:off x="4197161" y="3429814"/>
              <a:ext cx="389004" cy="731111"/>
            </a:xfrm>
            <a:custGeom>
              <a:rect b="b" l="l" r="r" t="t"/>
              <a:pathLst>
                <a:path extrusionOk="0" h="27897" w="11454">
                  <a:moveTo>
                    <a:pt x="0" y="0"/>
                  </a:moveTo>
                  <a:lnTo>
                    <a:pt x="0" y="27897"/>
                  </a:lnTo>
                  <a:lnTo>
                    <a:pt x="11454" y="27897"/>
                  </a:lnTo>
                  <a:lnTo>
                    <a:pt x="11454"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3"/>
            <p:cNvSpPr/>
            <p:nvPr/>
          </p:nvSpPr>
          <p:spPr>
            <a:xfrm>
              <a:off x="4684909" y="3432959"/>
              <a:ext cx="389038" cy="390734"/>
            </a:xfrm>
            <a:custGeom>
              <a:rect b="b" l="l" r="r" t="t"/>
              <a:pathLst>
                <a:path extrusionOk="0" h="13943" w="11455">
                  <a:moveTo>
                    <a:pt x="1" y="1"/>
                  </a:moveTo>
                  <a:lnTo>
                    <a:pt x="1" y="13943"/>
                  </a:lnTo>
                  <a:lnTo>
                    <a:pt x="11455" y="13943"/>
                  </a:lnTo>
                  <a:lnTo>
                    <a:pt x="11455"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73"/>
            <p:cNvSpPr/>
            <p:nvPr/>
          </p:nvSpPr>
          <p:spPr>
            <a:xfrm>
              <a:off x="4684909" y="3880074"/>
              <a:ext cx="389038" cy="283992"/>
            </a:xfrm>
            <a:custGeom>
              <a:rect b="b" l="l" r="r" t="t"/>
              <a:pathLst>
                <a:path extrusionOk="0" h="10134" w="11455">
                  <a:moveTo>
                    <a:pt x="1" y="1"/>
                  </a:moveTo>
                  <a:lnTo>
                    <a:pt x="1" y="10133"/>
                  </a:lnTo>
                  <a:lnTo>
                    <a:pt x="11455" y="10133"/>
                  </a:lnTo>
                  <a:lnTo>
                    <a:pt x="11455"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73"/>
          <p:cNvGrpSpPr/>
          <p:nvPr/>
        </p:nvGrpSpPr>
        <p:grpSpPr>
          <a:xfrm>
            <a:off x="713268" y="3759231"/>
            <a:ext cx="2170814" cy="586078"/>
            <a:chOff x="822816" y="3775900"/>
            <a:chExt cx="2109225" cy="569450"/>
          </a:xfrm>
        </p:grpSpPr>
        <p:sp>
          <p:nvSpPr>
            <p:cNvPr id="1568" name="Google Shape;1568;p73"/>
            <p:cNvSpPr/>
            <p:nvPr/>
          </p:nvSpPr>
          <p:spPr>
            <a:xfrm>
              <a:off x="822816" y="3775900"/>
              <a:ext cx="2109225" cy="569450"/>
            </a:xfrm>
            <a:custGeom>
              <a:rect b="b" l="l" r="r" t="t"/>
              <a:pathLst>
                <a:path extrusionOk="0" h="22778" w="84369">
                  <a:moveTo>
                    <a:pt x="0" y="1"/>
                  </a:moveTo>
                  <a:lnTo>
                    <a:pt x="0" y="22777"/>
                  </a:lnTo>
                  <a:lnTo>
                    <a:pt x="84368" y="22777"/>
                  </a:lnTo>
                  <a:lnTo>
                    <a:pt x="84368"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9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3"/>
            <p:cNvSpPr/>
            <p:nvPr/>
          </p:nvSpPr>
          <p:spPr>
            <a:xfrm>
              <a:off x="1449391" y="3896450"/>
              <a:ext cx="1324000" cy="62525"/>
            </a:xfrm>
            <a:custGeom>
              <a:rect b="b" l="l" r="r" t="t"/>
              <a:pathLst>
                <a:path extrusionOk="0" h="2501" w="52960">
                  <a:moveTo>
                    <a:pt x="0" y="1"/>
                  </a:moveTo>
                  <a:lnTo>
                    <a:pt x="0" y="2501"/>
                  </a:lnTo>
                  <a:lnTo>
                    <a:pt x="52959" y="2501"/>
                  </a:lnTo>
                  <a:lnTo>
                    <a:pt x="52959"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3"/>
            <p:cNvSpPr/>
            <p:nvPr/>
          </p:nvSpPr>
          <p:spPr>
            <a:xfrm>
              <a:off x="1449391" y="4021775"/>
              <a:ext cx="1324000" cy="62525"/>
            </a:xfrm>
            <a:custGeom>
              <a:rect b="b" l="l" r="r" t="t"/>
              <a:pathLst>
                <a:path extrusionOk="0" h="2501" w="52960">
                  <a:moveTo>
                    <a:pt x="0" y="0"/>
                  </a:moveTo>
                  <a:lnTo>
                    <a:pt x="0" y="2501"/>
                  </a:lnTo>
                  <a:lnTo>
                    <a:pt x="52959" y="2501"/>
                  </a:lnTo>
                  <a:lnTo>
                    <a:pt x="52959"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3"/>
            <p:cNvSpPr/>
            <p:nvPr/>
          </p:nvSpPr>
          <p:spPr>
            <a:xfrm>
              <a:off x="1450266" y="4144700"/>
              <a:ext cx="690300" cy="64925"/>
            </a:xfrm>
            <a:custGeom>
              <a:rect b="b" l="l" r="r" t="t"/>
              <a:pathLst>
                <a:path extrusionOk="0" h="2597" w="27612">
                  <a:moveTo>
                    <a:pt x="1" y="0"/>
                  </a:moveTo>
                  <a:lnTo>
                    <a:pt x="1" y="2596"/>
                  </a:lnTo>
                  <a:lnTo>
                    <a:pt x="27611" y="2596"/>
                  </a:lnTo>
                  <a:lnTo>
                    <a:pt x="27611"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3"/>
            <p:cNvSpPr/>
            <p:nvPr/>
          </p:nvSpPr>
          <p:spPr>
            <a:xfrm>
              <a:off x="949616" y="3878300"/>
              <a:ext cx="349175" cy="349175"/>
            </a:xfrm>
            <a:custGeom>
              <a:rect b="b" l="l" r="r" t="t"/>
              <a:pathLst>
                <a:path extrusionOk="0" h="13967" w="13967">
                  <a:moveTo>
                    <a:pt x="1" y="0"/>
                  </a:moveTo>
                  <a:lnTo>
                    <a:pt x="1" y="13966"/>
                  </a:lnTo>
                  <a:lnTo>
                    <a:pt x="13967" y="13966"/>
                  </a:lnTo>
                  <a:lnTo>
                    <a:pt x="1396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73"/>
          <p:cNvGrpSpPr/>
          <p:nvPr/>
        </p:nvGrpSpPr>
        <p:grpSpPr>
          <a:xfrm>
            <a:off x="713268" y="3081888"/>
            <a:ext cx="2170814" cy="586387"/>
            <a:chOff x="822816" y="3117775"/>
            <a:chExt cx="2109225" cy="569750"/>
          </a:xfrm>
        </p:grpSpPr>
        <p:sp>
          <p:nvSpPr>
            <p:cNvPr id="1574" name="Google Shape;1574;p73"/>
            <p:cNvSpPr/>
            <p:nvPr/>
          </p:nvSpPr>
          <p:spPr>
            <a:xfrm>
              <a:off x="822816" y="3117775"/>
              <a:ext cx="2109225" cy="569750"/>
            </a:xfrm>
            <a:custGeom>
              <a:rect b="b" l="l" r="r" t="t"/>
              <a:pathLst>
                <a:path extrusionOk="0" h="22790" w="84369">
                  <a:moveTo>
                    <a:pt x="0" y="1"/>
                  </a:moveTo>
                  <a:lnTo>
                    <a:pt x="0" y="22790"/>
                  </a:lnTo>
                  <a:lnTo>
                    <a:pt x="84368" y="22790"/>
                  </a:lnTo>
                  <a:lnTo>
                    <a:pt x="84368"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9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73"/>
            <p:cNvSpPr/>
            <p:nvPr/>
          </p:nvSpPr>
          <p:spPr>
            <a:xfrm>
              <a:off x="1449391" y="3238625"/>
              <a:ext cx="1324000" cy="62550"/>
            </a:xfrm>
            <a:custGeom>
              <a:rect b="b" l="l" r="r" t="t"/>
              <a:pathLst>
                <a:path extrusionOk="0" h="2502" w="52960">
                  <a:moveTo>
                    <a:pt x="0" y="1"/>
                  </a:moveTo>
                  <a:lnTo>
                    <a:pt x="0" y="2501"/>
                  </a:lnTo>
                  <a:lnTo>
                    <a:pt x="52959" y="2501"/>
                  </a:lnTo>
                  <a:lnTo>
                    <a:pt x="52959"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3"/>
            <p:cNvSpPr/>
            <p:nvPr/>
          </p:nvSpPr>
          <p:spPr>
            <a:xfrm>
              <a:off x="1449391" y="3363650"/>
              <a:ext cx="1324000" cy="62525"/>
            </a:xfrm>
            <a:custGeom>
              <a:rect b="b" l="l" r="r" t="t"/>
              <a:pathLst>
                <a:path extrusionOk="0" h="2501" w="52960">
                  <a:moveTo>
                    <a:pt x="0" y="1"/>
                  </a:moveTo>
                  <a:lnTo>
                    <a:pt x="0" y="2501"/>
                  </a:lnTo>
                  <a:lnTo>
                    <a:pt x="52959" y="2501"/>
                  </a:lnTo>
                  <a:lnTo>
                    <a:pt x="52959"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3"/>
            <p:cNvSpPr/>
            <p:nvPr/>
          </p:nvSpPr>
          <p:spPr>
            <a:xfrm>
              <a:off x="1450266" y="3486275"/>
              <a:ext cx="690300" cy="65225"/>
            </a:xfrm>
            <a:custGeom>
              <a:rect b="b" l="l" r="r" t="t"/>
              <a:pathLst>
                <a:path extrusionOk="0" h="2609" w="27612">
                  <a:moveTo>
                    <a:pt x="1" y="1"/>
                  </a:moveTo>
                  <a:lnTo>
                    <a:pt x="1" y="2608"/>
                  </a:lnTo>
                  <a:lnTo>
                    <a:pt x="27611" y="2608"/>
                  </a:lnTo>
                  <a:lnTo>
                    <a:pt x="27611"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3"/>
            <p:cNvSpPr/>
            <p:nvPr/>
          </p:nvSpPr>
          <p:spPr>
            <a:xfrm>
              <a:off x="949616" y="3220175"/>
              <a:ext cx="349175" cy="349175"/>
            </a:xfrm>
            <a:custGeom>
              <a:rect b="b" l="l" r="r" t="t"/>
              <a:pathLst>
                <a:path extrusionOk="0" h="13967" w="13967">
                  <a:moveTo>
                    <a:pt x="1" y="1"/>
                  </a:moveTo>
                  <a:lnTo>
                    <a:pt x="1" y="13967"/>
                  </a:lnTo>
                  <a:lnTo>
                    <a:pt x="13967" y="13967"/>
                  </a:lnTo>
                  <a:lnTo>
                    <a:pt x="13967"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73"/>
          <p:cNvGrpSpPr/>
          <p:nvPr/>
        </p:nvGrpSpPr>
        <p:grpSpPr>
          <a:xfrm>
            <a:off x="5525495" y="3081855"/>
            <a:ext cx="1263436" cy="1263400"/>
            <a:chOff x="5451416" y="3117725"/>
            <a:chExt cx="870375" cy="870350"/>
          </a:xfrm>
        </p:grpSpPr>
        <p:sp>
          <p:nvSpPr>
            <p:cNvPr id="1580" name="Google Shape;1580;p73"/>
            <p:cNvSpPr/>
            <p:nvPr/>
          </p:nvSpPr>
          <p:spPr>
            <a:xfrm>
              <a:off x="5451416" y="3117725"/>
              <a:ext cx="870375" cy="870350"/>
            </a:xfrm>
            <a:custGeom>
              <a:rect b="b" l="l" r="r" t="t"/>
              <a:pathLst>
                <a:path extrusionOk="0" h="34814" w="34815">
                  <a:moveTo>
                    <a:pt x="3097" y="0"/>
                  </a:moveTo>
                  <a:cubicBezTo>
                    <a:pt x="1394" y="0"/>
                    <a:pt x="1" y="1393"/>
                    <a:pt x="1" y="3096"/>
                  </a:cubicBezTo>
                  <a:lnTo>
                    <a:pt x="1" y="31718"/>
                  </a:lnTo>
                  <a:cubicBezTo>
                    <a:pt x="1" y="33421"/>
                    <a:pt x="1406" y="34814"/>
                    <a:pt x="3097" y="34814"/>
                  </a:cubicBezTo>
                  <a:lnTo>
                    <a:pt x="31719" y="34814"/>
                  </a:lnTo>
                  <a:cubicBezTo>
                    <a:pt x="33434" y="34814"/>
                    <a:pt x="34815" y="33409"/>
                    <a:pt x="34815" y="31718"/>
                  </a:cubicBezTo>
                  <a:lnTo>
                    <a:pt x="34815" y="3096"/>
                  </a:lnTo>
                  <a:cubicBezTo>
                    <a:pt x="34815" y="1381"/>
                    <a:pt x="33434" y="0"/>
                    <a:pt x="31719" y="0"/>
                  </a:cubicBezTo>
                  <a:close/>
                </a:path>
              </a:pathLst>
            </a:custGeom>
            <a:solidFill>
              <a:schemeClr val="dk2"/>
            </a:solidFill>
            <a:ln cap="flat" cmpd="sng" w="9525">
              <a:solidFill>
                <a:schemeClr val="dk1"/>
              </a:solidFill>
              <a:prstDash val="solid"/>
              <a:round/>
              <a:headEnd len="sm" w="sm" type="none"/>
              <a:tailEnd len="sm" w="sm" type="none"/>
            </a:ln>
            <a:effectLst>
              <a:outerShdw rotWithShape="0" algn="bl" dir="29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3"/>
            <p:cNvSpPr/>
            <p:nvPr/>
          </p:nvSpPr>
          <p:spPr>
            <a:xfrm>
              <a:off x="5519891" y="3290350"/>
              <a:ext cx="733450" cy="605175"/>
            </a:xfrm>
            <a:custGeom>
              <a:rect b="b" l="l" r="r" t="t"/>
              <a:pathLst>
                <a:path extrusionOk="0" h="24207" w="29338">
                  <a:moveTo>
                    <a:pt x="0" y="1"/>
                  </a:moveTo>
                  <a:lnTo>
                    <a:pt x="0" y="24206"/>
                  </a:lnTo>
                  <a:lnTo>
                    <a:pt x="29337" y="24206"/>
                  </a:lnTo>
                  <a:lnTo>
                    <a:pt x="29337" y="1"/>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3"/>
            <p:cNvSpPr/>
            <p:nvPr/>
          </p:nvSpPr>
          <p:spPr>
            <a:xfrm>
              <a:off x="5756941" y="3364900"/>
              <a:ext cx="254600" cy="195325"/>
            </a:xfrm>
            <a:custGeom>
              <a:rect b="b" l="l" r="r" t="t"/>
              <a:pathLst>
                <a:path extrusionOk="0" h="7813" w="10184">
                  <a:moveTo>
                    <a:pt x="5087" y="0"/>
                  </a:moveTo>
                  <a:cubicBezTo>
                    <a:pt x="2171" y="0"/>
                    <a:pt x="0" y="3191"/>
                    <a:pt x="1889" y="6270"/>
                  </a:cubicBezTo>
                  <a:cubicBezTo>
                    <a:pt x="2103" y="6615"/>
                    <a:pt x="2389" y="6901"/>
                    <a:pt x="2722" y="7103"/>
                  </a:cubicBezTo>
                  <a:cubicBezTo>
                    <a:pt x="3527" y="7596"/>
                    <a:pt x="4340" y="7813"/>
                    <a:pt x="5101" y="7813"/>
                  </a:cubicBezTo>
                  <a:cubicBezTo>
                    <a:pt x="8019" y="7813"/>
                    <a:pt x="10183" y="4622"/>
                    <a:pt x="8294" y="1543"/>
                  </a:cubicBezTo>
                  <a:cubicBezTo>
                    <a:pt x="8080" y="1198"/>
                    <a:pt x="7806" y="912"/>
                    <a:pt x="7461" y="710"/>
                  </a:cubicBezTo>
                  <a:cubicBezTo>
                    <a:pt x="6658" y="217"/>
                    <a:pt x="5847" y="0"/>
                    <a:pt x="5087"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3"/>
            <p:cNvSpPr/>
            <p:nvPr/>
          </p:nvSpPr>
          <p:spPr>
            <a:xfrm>
              <a:off x="5701466" y="3578200"/>
              <a:ext cx="370000" cy="252725"/>
            </a:xfrm>
            <a:custGeom>
              <a:rect b="b" l="l" r="r" t="t"/>
              <a:pathLst>
                <a:path extrusionOk="0" h="10109" w="14800">
                  <a:moveTo>
                    <a:pt x="5918" y="0"/>
                  </a:moveTo>
                  <a:cubicBezTo>
                    <a:pt x="2655" y="0"/>
                    <a:pt x="0" y="2655"/>
                    <a:pt x="0" y="5917"/>
                  </a:cubicBezTo>
                  <a:lnTo>
                    <a:pt x="0" y="10108"/>
                  </a:lnTo>
                  <a:lnTo>
                    <a:pt x="14800" y="10108"/>
                  </a:lnTo>
                  <a:lnTo>
                    <a:pt x="14800" y="5917"/>
                  </a:lnTo>
                  <a:cubicBezTo>
                    <a:pt x="14800" y="2655"/>
                    <a:pt x="12145" y="0"/>
                    <a:pt x="8894" y="0"/>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 name="Google Shape;1584;p73"/>
          <p:cNvGrpSpPr/>
          <p:nvPr/>
        </p:nvGrpSpPr>
        <p:grpSpPr>
          <a:xfrm>
            <a:off x="6974057" y="3081855"/>
            <a:ext cx="1263425" cy="1262450"/>
            <a:chOff x="6451115" y="3118048"/>
            <a:chExt cx="870367" cy="869696"/>
          </a:xfrm>
        </p:grpSpPr>
        <p:sp>
          <p:nvSpPr>
            <p:cNvPr id="1585" name="Google Shape;1585;p73"/>
            <p:cNvSpPr/>
            <p:nvPr/>
          </p:nvSpPr>
          <p:spPr>
            <a:xfrm>
              <a:off x="6451115" y="3118048"/>
              <a:ext cx="870367" cy="869696"/>
            </a:xfrm>
            <a:custGeom>
              <a:rect b="b" l="l" r="r" t="t"/>
              <a:pathLst>
                <a:path extrusionOk="0" h="29779" w="29802">
                  <a:moveTo>
                    <a:pt x="2762" y="1"/>
                  </a:moveTo>
                  <a:cubicBezTo>
                    <a:pt x="1238" y="1"/>
                    <a:pt x="0" y="1239"/>
                    <a:pt x="0" y="2751"/>
                  </a:cubicBezTo>
                  <a:lnTo>
                    <a:pt x="0" y="27028"/>
                  </a:lnTo>
                  <a:cubicBezTo>
                    <a:pt x="0" y="28540"/>
                    <a:pt x="1238" y="29778"/>
                    <a:pt x="2762" y="29778"/>
                  </a:cubicBezTo>
                  <a:lnTo>
                    <a:pt x="27027" y="29778"/>
                  </a:lnTo>
                  <a:cubicBezTo>
                    <a:pt x="28551" y="29778"/>
                    <a:pt x="29790" y="28540"/>
                    <a:pt x="29790" y="27028"/>
                  </a:cubicBezTo>
                  <a:lnTo>
                    <a:pt x="29790" y="2763"/>
                  </a:lnTo>
                  <a:cubicBezTo>
                    <a:pt x="29802" y="1251"/>
                    <a:pt x="28551" y="1"/>
                    <a:pt x="27027" y="1"/>
                  </a:cubicBezTo>
                  <a:close/>
                </a:path>
              </a:pathLst>
            </a:custGeom>
            <a:solidFill>
              <a:schemeClr val="dk2"/>
            </a:solidFill>
            <a:ln cap="flat" cmpd="sng" w="9525">
              <a:solidFill>
                <a:schemeClr val="dk1"/>
              </a:solidFill>
              <a:prstDash val="solid"/>
              <a:round/>
              <a:headEnd len="sm" w="sm" type="none"/>
              <a:tailEnd len="sm" w="sm" type="none"/>
            </a:ln>
            <a:effectLst>
              <a:outerShdw rotWithShape="0" algn="bl" dir="29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3"/>
            <p:cNvSpPr/>
            <p:nvPr/>
          </p:nvSpPr>
          <p:spPr>
            <a:xfrm>
              <a:off x="6519601" y="3290883"/>
              <a:ext cx="732695" cy="605069"/>
            </a:xfrm>
            <a:custGeom>
              <a:rect b="b" l="l" r="r" t="t"/>
              <a:pathLst>
                <a:path extrusionOk="0" h="20718" w="25088">
                  <a:moveTo>
                    <a:pt x="1" y="0"/>
                  </a:moveTo>
                  <a:lnTo>
                    <a:pt x="1" y="20717"/>
                  </a:lnTo>
                  <a:lnTo>
                    <a:pt x="25087" y="20717"/>
                  </a:lnTo>
                  <a:lnTo>
                    <a:pt x="25087" y="0"/>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3"/>
            <p:cNvSpPr/>
            <p:nvPr/>
          </p:nvSpPr>
          <p:spPr>
            <a:xfrm>
              <a:off x="6598893" y="3452562"/>
              <a:ext cx="182239" cy="309515"/>
            </a:xfrm>
            <a:custGeom>
              <a:rect b="b" l="l" r="r" t="t"/>
              <a:pathLst>
                <a:path extrusionOk="0" h="10598" w="6240">
                  <a:moveTo>
                    <a:pt x="5346" y="1"/>
                  </a:moveTo>
                  <a:lnTo>
                    <a:pt x="0" y="5335"/>
                  </a:lnTo>
                  <a:lnTo>
                    <a:pt x="5275" y="10597"/>
                  </a:lnTo>
                  <a:lnTo>
                    <a:pt x="6168" y="9704"/>
                  </a:lnTo>
                  <a:lnTo>
                    <a:pt x="1786" y="5335"/>
                  </a:lnTo>
                  <a:lnTo>
                    <a:pt x="6239" y="894"/>
                  </a:lnTo>
                  <a:lnTo>
                    <a:pt x="5346"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3"/>
            <p:cNvSpPr/>
            <p:nvPr/>
          </p:nvSpPr>
          <p:spPr>
            <a:xfrm>
              <a:off x="6991116" y="3452562"/>
              <a:ext cx="182239" cy="309515"/>
            </a:xfrm>
            <a:custGeom>
              <a:rect b="b" l="l" r="r" t="t"/>
              <a:pathLst>
                <a:path extrusionOk="0" h="10598" w="6240">
                  <a:moveTo>
                    <a:pt x="965" y="1"/>
                  </a:moveTo>
                  <a:lnTo>
                    <a:pt x="72" y="894"/>
                  </a:lnTo>
                  <a:lnTo>
                    <a:pt x="4430" y="5275"/>
                  </a:lnTo>
                  <a:lnTo>
                    <a:pt x="1" y="9704"/>
                  </a:lnTo>
                  <a:lnTo>
                    <a:pt x="894" y="10597"/>
                  </a:lnTo>
                  <a:lnTo>
                    <a:pt x="6239" y="5275"/>
                  </a:lnTo>
                  <a:lnTo>
                    <a:pt x="965"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3"/>
            <p:cNvSpPr/>
            <p:nvPr/>
          </p:nvSpPr>
          <p:spPr>
            <a:xfrm>
              <a:off x="6812381" y="3470290"/>
              <a:ext cx="147135" cy="285859"/>
            </a:xfrm>
            <a:custGeom>
              <a:rect b="b" l="l" r="r" t="t"/>
              <a:pathLst>
                <a:path extrusionOk="0" h="9788" w="5038">
                  <a:moveTo>
                    <a:pt x="3858" y="1"/>
                  </a:moveTo>
                  <a:lnTo>
                    <a:pt x="1" y="9311"/>
                  </a:lnTo>
                  <a:lnTo>
                    <a:pt x="1180" y="9788"/>
                  </a:lnTo>
                  <a:lnTo>
                    <a:pt x="5037" y="477"/>
                  </a:lnTo>
                  <a:lnTo>
                    <a:pt x="3858" y="1"/>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3" name="Shape 1593"/>
        <p:cNvGrpSpPr/>
        <p:nvPr/>
      </p:nvGrpSpPr>
      <p:grpSpPr>
        <a:xfrm>
          <a:off x="0" y="0"/>
          <a:ext cx="0" cy="0"/>
          <a:chOff x="0" y="0"/>
          <a:chExt cx="0" cy="0"/>
        </a:xfrm>
      </p:grpSpPr>
      <p:sp>
        <p:nvSpPr>
          <p:cNvPr id="1594" name="Google Shape;1594;p74"/>
          <p:cNvSpPr txBox="1"/>
          <p:nvPr>
            <p:ph type="title"/>
          </p:nvPr>
        </p:nvSpPr>
        <p:spPr>
          <a:xfrm>
            <a:off x="713275" y="445025"/>
            <a:ext cx="7717500" cy="74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595" name="Google Shape;1595;p74"/>
          <p:cNvSpPr txBox="1"/>
          <p:nvPr>
            <p:ph idx="1" type="body"/>
          </p:nvPr>
        </p:nvSpPr>
        <p:spPr>
          <a:xfrm>
            <a:off x="71327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1000"/>
              </a:spcBef>
              <a:spcAft>
                <a:spcPts val="0"/>
              </a:spcAft>
              <a:buNone/>
            </a:pPr>
            <a:r>
              <a:rPr b="1" lang="en"/>
              <a:t>Photos:</a:t>
            </a:r>
            <a:endParaRPr b="1"/>
          </a:p>
          <a:p>
            <a:pPr indent="-317500" lvl="0" marL="457200" rtl="0" algn="l">
              <a:spcBef>
                <a:spcPts val="0"/>
              </a:spcBef>
              <a:spcAft>
                <a:spcPts val="0"/>
              </a:spcAft>
              <a:buSzPts val="1400"/>
              <a:buChar char="●"/>
            </a:pPr>
            <a:r>
              <a:rPr lang="en">
                <a:solidFill>
                  <a:schemeClr val="hlink"/>
                </a:solidFill>
                <a:uFill>
                  <a:noFill/>
                </a:uFill>
                <a:hlinkClick r:id="rId3"/>
              </a:rPr>
              <a:t>People at the table during an office meeting</a:t>
            </a:r>
            <a:endParaRPr/>
          </a:p>
          <a:p>
            <a:pPr indent="-317500" lvl="0" marL="457200" rtl="0" algn="l">
              <a:spcBef>
                <a:spcPts val="0"/>
              </a:spcBef>
              <a:spcAft>
                <a:spcPts val="0"/>
              </a:spcAft>
              <a:buSzPts val="1400"/>
              <a:buChar char="●"/>
            </a:pPr>
            <a:r>
              <a:rPr lang="en">
                <a:solidFill>
                  <a:schemeClr val="hlink"/>
                </a:solidFill>
                <a:uFill>
                  <a:noFill/>
                </a:uFill>
                <a:hlinkClick r:id="rId4"/>
              </a:rPr>
              <a:t>Team working together on project</a:t>
            </a:r>
            <a:endParaRPr/>
          </a:p>
          <a:p>
            <a:pPr indent="-317500" lvl="0" marL="457200" rtl="0" algn="l">
              <a:spcBef>
                <a:spcPts val="0"/>
              </a:spcBef>
              <a:spcAft>
                <a:spcPts val="0"/>
              </a:spcAft>
              <a:buSzPts val="1400"/>
              <a:buChar char="●"/>
            </a:pPr>
            <a:r>
              <a:rPr lang="en">
                <a:solidFill>
                  <a:schemeClr val="hlink"/>
                </a:solidFill>
                <a:uFill>
                  <a:noFill/>
                </a:uFill>
                <a:hlinkClick r:id="rId5"/>
              </a:rPr>
              <a:t>Trans person working at office with colleagues</a:t>
            </a:r>
            <a:endParaRPr/>
          </a:p>
          <a:p>
            <a:pPr indent="-317500" lvl="0" marL="457200" rtl="0" algn="l">
              <a:spcBef>
                <a:spcPts val="0"/>
              </a:spcBef>
              <a:spcAft>
                <a:spcPts val="0"/>
              </a:spcAft>
              <a:buSzPts val="1400"/>
              <a:buChar char="●"/>
            </a:pPr>
            <a:r>
              <a:rPr lang="en">
                <a:solidFill>
                  <a:schemeClr val="hlink"/>
                </a:solidFill>
                <a:uFill>
                  <a:noFill/>
                </a:uFill>
                <a:hlinkClick r:id="rId6"/>
              </a:rPr>
              <a:t>People having a debate while looking over computer</a:t>
            </a:r>
            <a:endParaRPr/>
          </a:p>
          <a:p>
            <a:pPr indent="-317500" lvl="0" marL="457200" rtl="0" algn="l">
              <a:spcBef>
                <a:spcPts val="0"/>
              </a:spcBef>
              <a:spcAft>
                <a:spcPts val="0"/>
              </a:spcAft>
              <a:buSzPts val="1400"/>
              <a:buChar char="●"/>
            </a:pPr>
            <a:r>
              <a:rPr lang="en">
                <a:solidFill>
                  <a:schemeClr val="hlink"/>
                </a:solidFill>
                <a:uFill>
                  <a:noFill/>
                </a:uFill>
                <a:hlinkClick r:id="rId7"/>
              </a:rPr>
              <a:t>People having coffee during a meeting</a:t>
            </a:r>
            <a:endParaRPr/>
          </a:p>
          <a:p>
            <a:pPr indent="-317500" lvl="0" marL="457200" rtl="0" algn="l">
              <a:spcBef>
                <a:spcPts val="0"/>
              </a:spcBef>
              <a:spcAft>
                <a:spcPts val="0"/>
              </a:spcAft>
              <a:buSzPts val="1400"/>
              <a:buChar char="●"/>
            </a:pPr>
            <a:r>
              <a:rPr lang="en">
                <a:solidFill>
                  <a:schemeClr val="hlink"/>
                </a:solidFill>
                <a:uFill>
                  <a:noFill/>
                </a:uFill>
                <a:hlinkClick r:id="rId8"/>
              </a:rPr>
              <a:t>Front view smiley man at work</a:t>
            </a:r>
            <a:endParaRPr/>
          </a:p>
          <a:p>
            <a:pPr indent="-317500" lvl="0" marL="457200" rtl="0" algn="l">
              <a:spcBef>
                <a:spcPts val="0"/>
              </a:spcBef>
              <a:spcAft>
                <a:spcPts val="0"/>
              </a:spcAft>
              <a:buSzPts val="1400"/>
              <a:buChar char="●"/>
            </a:pPr>
            <a:r>
              <a:rPr lang="en">
                <a:solidFill>
                  <a:schemeClr val="hlink"/>
                </a:solidFill>
                <a:uFill>
                  <a:noFill/>
                </a:uFill>
                <a:hlinkClick r:id="rId9"/>
              </a:rPr>
              <a:t>Medium shot smiley business woman</a:t>
            </a:r>
            <a:endParaRPr/>
          </a:p>
          <a:p>
            <a:pPr indent="0" lvl="0" marL="0" rtl="0" algn="l">
              <a:spcBef>
                <a:spcPts val="1000"/>
              </a:spcBef>
              <a:spcAft>
                <a:spcPts val="0"/>
              </a:spcAft>
              <a:buNone/>
            </a:pPr>
            <a:r>
              <a:rPr b="1" lang="en"/>
              <a:t>Vectors:</a:t>
            </a:r>
            <a:endParaRPr b="1"/>
          </a:p>
          <a:p>
            <a:pPr indent="-317500" lvl="0" marL="457200" rtl="0" algn="l">
              <a:spcBef>
                <a:spcPts val="0"/>
              </a:spcBef>
              <a:spcAft>
                <a:spcPts val="0"/>
              </a:spcAft>
              <a:buSzPts val="1400"/>
              <a:buChar char="●"/>
            </a:pPr>
            <a:r>
              <a:rPr lang="en">
                <a:solidFill>
                  <a:schemeClr val="hlink"/>
                </a:solidFill>
                <a:uFill>
                  <a:noFill/>
                </a:uFill>
                <a:hlinkClick r:id="rId10"/>
              </a:rPr>
              <a:t>Flat design cms landing page web template</a:t>
            </a:r>
            <a:endParaRPr/>
          </a:p>
          <a:p>
            <a:pPr indent="-317500" lvl="0" marL="457200" rtl="0" algn="l">
              <a:spcBef>
                <a:spcPts val="0"/>
              </a:spcBef>
              <a:spcAft>
                <a:spcPts val="0"/>
              </a:spcAft>
              <a:buSzPts val="1400"/>
              <a:buChar char="●"/>
            </a:pPr>
            <a:r>
              <a:rPr lang="en">
                <a:solidFill>
                  <a:schemeClr val="hlink"/>
                </a:solidFill>
                <a:uFill>
                  <a:noFill/>
                </a:uFill>
                <a:hlinkClick r:id="rId11"/>
              </a:rPr>
              <a:t>Flat design data driven illustration</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99" name="Shape 1599"/>
        <p:cNvGrpSpPr/>
        <p:nvPr/>
      </p:nvGrpSpPr>
      <p:grpSpPr>
        <a:xfrm>
          <a:off x="0" y="0"/>
          <a:ext cx="0" cy="0"/>
          <a:chOff x="0" y="0"/>
          <a:chExt cx="0" cy="0"/>
        </a:xfrm>
      </p:grpSpPr>
      <p:sp>
        <p:nvSpPr>
          <p:cNvPr id="1600" name="Google Shape;1600;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601" name="Google Shape;1601;p75"/>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5" name="Shape 1605"/>
        <p:cNvGrpSpPr/>
        <p:nvPr/>
      </p:nvGrpSpPr>
      <p:grpSpPr>
        <a:xfrm>
          <a:off x="0" y="0"/>
          <a:ext cx="0" cy="0"/>
          <a:chOff x="0" y="0"/>
          <a:chExt cx="0" cy="0"/>
        </a:xfrm>
      </p:grpSpPr>
      <p:sp>
        <p:nvSpPr>
          <p:cNvPr id="1606" name="Google Shape;1606;p76"/>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607" name="Google Shape;1607;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grpSp>
        <p:nvGrpSpPr>
          <p:cNvPr id="487" name="Google Shape;487;p41"/>
          <p:cNvGrpSpPr/>
          <p:nvPr/>
        </p:nvGrpSpPr>
        <p:grpSpPr>
          <a:xfrm>
            <a:off x="1640088" y="726096"/>
            <a:ext cx="5863824" cy="3691308"/>
            <a:chOff x="1640088" y="726096"/>
            <a:chExt cx="5863824" cy="3691308"/>
          </a:xfrm>
        </p:grpSpPr>
        <p:sp>
          <p:nvSpPr>
            <p:cNvPr id="488" name="Google Shape;488;p41"/>
            <p:cNvSpPr/>
            <p:nvPr/>
          </p:nvSpPr>
          <p:spPr>
            <a:xfrm>
              <a:off x="1640088" y="726096"/>
              <a:ext cx="5863824" cy="3691308"/>
            </a:xfrm>
            <a:custGeom>
              <a:rect b="b" l="l" r="r" t="t"/>
              <a:pathLst>
                <a:path extrusionOk="0" h="3776" w="32839">
                  <a:moveTo>
                    <a:pt x="1" y="1"/>
                  </a:moveTo>
                  <a:lnTo>
                    <a:pt x="1" y="3775"/>
                  </a:lnTo>
                  <a:lnTo>
                    <a:pt x="32838" y="3775"/>
                  </a:lnTo>
                  <a:lnTo>
                    <a:pt x="32838" y="1"/>
                  </a:lnTo>
                  <a:close/>
                </a:path>
              </a:pathLst>
            </a:custGeom>
            <a:solidFill>
              <a:srgbClr val="FFCD01"/>
            </a:solidFill>
            <a:ln cap="flat" cmpd="sng" w="9525">
              <a:solidFill>
                <a:srgbClr val="010103"/>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 name="Google Shape;489;p41"/>
            <p:cNvGrpSpPr/>
            <p:nvPr/>
          </p:nvGrpSpPr>
          <p:grpSpPr>
            <a:xfrm>
              <a:off x="6805167" y="905609"/>
              <a:ext cx="528203" cy="113090"/>
              <a:chOff x="8284467" y="301559"/>
              <a:chExt cx="528203" cy="113090"/>
            </a:xfrm>
          </p:grpSpPr>
          <p:sp>
            <p:nvSpPr>
              <p:cNvPr id="490" name="Google Shape;490;p41"/>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1"/>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1"/>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3" name="Google Shape;493;p41"/>
          <p:cNvSpPr txBox="1"/>
          <p:nvPr>
            <p:ph type="title"/>
          </p:nvPr>
        </p:nvSpPr>
        <p:spPr>
          <a:xfrm>
            <a:off x="2459125" y="1417338"/>
            <a:ext cx="4225800" cy="129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494" name="Google Shape;494;p41"/>
          <p:cNvSpPr txBox="1"/>
          <p:nvPr>
            <p:ph idx="1" type="subTitle"/>
          </p:nvPr>
        </p:nvSpPr>
        <p:spPr>
          <a:xfrm>
            <a:off x="2459100" y="2710338"/>
            <a:ext cx="4225800" cy="101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495" name="Google Shape;495;p41"/>
          <p:cNvGrpSpPr/>
          <p:nvPr/>
        </p:nvGrpSpPr>
        <p:grpSpPr>
          <a:xfrm>
            <a:off x="-16047" y="881703"/>
            <a:ext cx="2130883" cy="2712433"/>
            <a:chOff x="587275" y="1119025"/>
            <a:chExt cx="811425" cy="1032875"/>
          </a:xfrm>
        </p:grpSpPr>
        <p:sp>
          <p:nvSpPr>
            <p:cNvPr id="496" name="Google Shape;496;p41"/>
            <p:cNvSpPr/>
            <p:nvPr/>
          </p:nvSpPr>
          <p:spPr>
            <a:xfrm>
              <a:off x="587550" y="1119325"/>
              <a:ext cx="811150" cy="1032575"/>
            </a:xfrm>
            <a:custGeom>
              <a:rect b="b" l="l" r="r" t="t"/>
              <a:pathLst>
                <a:path extrusionOk="0" h="41303" w="32446">
                  <a:moveTo>
                    <a:pt x="1" y="0"/>
                  </a:moveTo>
                  <a:lnTo>
                    <a:pt x="1" y="41303"/>
                  </a:lnTo>
                  <a:lnTo>
                    <a:pt x="32445" y="41303"/>
                  </a:lnTo>
                  <a:lnTo>
                    <a:pt x="3244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1"/>
            <p:cNvSpPr/>
            <p:nvPr/>
          </p:nvSpPr>
          <p:spPr>
            <a:xfrm>
              <a:off x="587275" y="1119025"/>
              <a:ext cx="811125" cy="53600"/>
            </a:xfrm>
            <a:custGeom>
              <a:rect b="b" l="l" r="r" t="t"/>
              <a:pathLst>
                <a:path extrusionOk="0" h="2144" w="32445">
                  <a:moveTo>
                    <a:pt x="0" y="0"/>
                  </a:moveTo>
                  <a:lnTo>
                    <a:pt x="0" y="2143"/>
                  </a:lnTo>
                  <a:lnTo>
                    <a:pt x="32445" y="2143"/>
                  </a:lnTo>
                  <a:lnTo>
                    <a:pt x="32445"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1"/>
            <p:cNvSpPr/>
            <p:nvPr/>
          </p:nvSpPr>
          <p:spPr>
            <a:xfrm>
              <a:off x="1355525" y="1136275"/>
              <a:ext cx="22925" cy="22950"/>
            </a:xfrm>
            <a:custGeom>
              <a:rect b="b" l="l" r="r" t="t"/>
              <a:pathLst>
                <a:path extrusionOk="0" h="918" w="917">
                  <a:moveTo>
                    <a:pt x="464" y="1"/>
                  </a:moveTo>
                  <a:cubicBezTo>
                    <a:pt x="202" y="13"/>
                    <a:pt x="0" y="203"/>
                    <a:pt x="0" y="453"/>
                  </a:cubicBezTo>
                  <a:cubicBezTo>
                    <a:pt x="0" y="715"/>
                    <a:pt x="202" y="918"/>
                    <a:pt x="464" y="918"/>
                  </a:cubicBezTo>
                  <a:cubicBezTo>
                    <a:pt x="714" y="918"/>
                    <a:pt x="917" y="715"/>
                    <a:pt x="917" y="453"/>
                  </a:cubicBezTo>
                  <a:cubicBezTo>
                    <a:pt x="917" y="203"/>
                    <a:pt x="714" y="1"/>
                    <a:pt x="4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41"/>
            <p:cNvSpPr/>
            <p:nvPr/>
          </p:nvSpPr>
          <p:spPr>
            <a:xfrm>
              <a:off x="1316525" y="1136275"/>
              <a:ext cx="22950" cy="22950"/>
            </a:xfrm>
            <a:custGeom>
              <a:rect b="b" l="l" r="r" t="t"/>
              <a:pathLst>
                <a:path extrusionOk="0" h="918" w="918">
                  <a:moveTo>
                    <a:pt x="453" y="1"/>
                  </a:moveTo>
                  <a:cubicBezTo>
                    <a:pt x="203" y="13"/>
                    <a:pt x="0" y="203"/>
                    <a:pt x="0" y="453"/>
                  </a:cubicBezTo>
                  <a:cubicBezTo>
                    <a:pt x="0" y="715"/>
                    <a:pt x="203" y="918"/>
                    <a:pt x="453" y="918"/>
                  </a:cubicBezTo>
                  <a:cubicBezTo>
                    <a:pt x="715" y="918"/>
                    <a:pt x="917" y="715"/>
                    <a:pt x="917" y="453"/>
                  </a:cubicBezTo>
                  <a:cubicBezTo>
                    <a:pt x="917" y="203"/>
                    <a:pt x="715" y="1"/>
                    <a:pt x="4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1"/>
            <p:cNvSpPr/>
            <p:nvPr/>
          </p:nvSpPr>
          <p:spPr>
            <a:xfrm>
              <a:off x="1277225" y="1136275"/>
              <a:ext cx="23250" cy="22950"/>
            </a:xfrm>
            <a:custGeom>
              <a:rect b="b" l="l" r="r" t="t"/>
              <a:pathLst>
                <a:path extrusionOk="0" h="918" w="930">
                  <a:moveTo>
                    <a:pt x="465" y="1"/>
                  </a:moveTo>
                  <a:cubicBezTo>
                    <a:pt x="215" y="1"/>
                    <a:pt x="1" y="203"/>
                    <a:pt x="1" y="453"/>
                  </a:cubicBezTo>
                  <a:cubicBezTo>
                    <a:pt x="1" y="715"/>
                    <a:pt x="215" y="918"/>
                    <a:pt x="465" y="918"/>
                  </a:cubicBezTo>
                  <a:cubicBezTo>
                    <a:pt x="715" y="918"/>
                    <a:pt x="929" y="715"/>
                    <a:pt x="929" y="453"/>
                  </a:cubicBezTo>
                  <a:cubicBezTo>
                    <a:pt x="929" y="203"/>
                    <a:pt x="715" y="1"/>
                    <a:pt x="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1"/>
            <p:cNvSpPr/>
            <p:nvPr/>
          </p:nvSpPr>
          <p:spPr>
            <a:xfrm>
              <a:off x="690850" y="1995325"/>
              <a:ext cx="35150" cy="31575"/>
            </a:xfrm>
            <a:custGeom>
              <a:rect b="b" l="l" r="r" t="t"/>
              <a:pathLst>
                <a:path extrusionOk="0" h="1263" w="1406">
                  <a:moveTo>
                    <a:pt x="0" y="0"/>
                  </a:moveTo>
                  <a:lnTo>
                    <a:pt x="0" y="1262"/>
                  </a:lnTo>
                  <a:lnTo>
                    <a:pt x="1405" y="1262"/>
                  </a:lnTo>
                  <a:lnTo>
                    <a:pt x="14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1"/>
            <p:cNvSpPr/>
            <p:nvPr/>
          </p:nvSpPr>
          <p:spPr>
            <a:xfrm>
              <a:off x="708400" y="1369950"/>
              <a:ext cx="282500" cy="382200"/>
            </a:xfrm>
            <a:custGeom>
              <a:rect b="b" l="l" r="r" t="t"/>
              <a:pathLst>
                <a:path extrusionOk="0" h="15288" w="11300">
                  <a:moveTo>
                    <a:pt x="11288" y="0"/>
                  </a:moveTo>
                  <a:cubicBezTo>
                    <a:pt x="5049" y="0"/>
                    <a:pt x="1" y="5036"/>
                    <a:pt x="1" y="11275"/>
                  </a:cubicBezTo>
                  <a:cubicBezTo>
                    <a:pt x="1" y="12692"/>
                    <a:pt x="263" y="14038"/>
                    <a:pt x="739" y="15288"/>
                  </a:cubicBezTo>
                  <a:lnTo>
                    <a:pt x="11300" y="11275"/>
                  </a:lnTo>
                  <a:lnTo>
                    <a:pt x="11300"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1"/>
            <p:cNvSpPr/>
            <p:nvPr/>
          </p:nvSpPr>
          <p:spPr>
            <a:xfrm>
              <a:off x="990600" y="1369350"/>
              <a:ext cx="271775" cy="282200"/>
            </a:xfrm>
            <a:custGeom>
              <a:rect b="b" l="l" r="r" t="t"/>
              <a:pathLst>
                <a:path extrusionOk="0" h="11288" w="10871">
                  <a:moveTo>
                    <a:pt x="0" y="0"/>
                  </a:moveTo>
                  <a:lnTo>
                    <a:pt x="0" y="11287"/>
                  </a:lnTo>
                  <a:lnTo>
                    <a:pt x="10870" y="8311"/>
                  </a:lnTo>
                  <a:cubicBezTo>
                    <a:pt x="9561" y="3536"/>
                    <a:pt x="5191" y="0"/>
                    <a:pt x="0" y="0"/>
                  </a:cubicBez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a:off x="990600" y="1577100"/>
              <a:ext cx="281900" cy="205425"/>
            </a:xfrm>
            <a:custGeom>
              <a:rect b="b" l="l" r="r" t="t"/>
              <a:pathLst>
                <a:path extrusionOk="0" h="8217" w="11276">
                  <a:moveTo>
                    <a:pt x="10870" y="1"/>
                  </a:moveTo>
                  <a:lnTo>
                    <a:pt x="0" y="2989"/>
                  </a:lnTo>
                  <a:lnTo>
                    <a:pt x="9989" y="8216"/>
                  </a:lnTo>
                  <a:cubicBezTo>
                    <a:pt x="10811" y="6656"/>
                    <a:pt x="11275" y="4882"/>
                    <a:pt x="11275" y="2989"/>
                  </a:cubicBezTo>
                  <a:cubicBezTo>
                    <a:pt x="11275" y="1965"/>
                    <a:pt x="11132" y="953"/>
                    <a:pt x="10870" y="1"/>
                  </a:cubicBez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a:off x="726575" y="1651825"/>
              <a:ext cx="513775" cy="282200"/>
            </a:xfrm>
            <a:custGeom>
              <a:rect b="b" l="l" r="r" t="t"/>
              <a:pathLst>
                <a:path extrusionOk="0" h="11288" w="20551">
                  <a:moveTo>
                    <a:pt x="10561" y="0"/>
                  </a:moveTo>
                  <a:lnTo>
                    <a:pt x="0" y="4025"/>
                  </a:lnTo>
                  <a:cubicBezTo>
                    <a:pt x="1619" y="8263"/>
                    <a:pt x="5739" y="11287"/>
                    <a:pt x="10561" y="11287"/>
                  </a:cubicBezTo>
                  <a:cubicBezTo>
                    <a:pt x="14895" y="11287"/>
                    <a:pt x="18669" y="8823"/>
                    <a:pt x="20550" y="5227"/>
                  </a:cubicBezTo>
                  <a:lnTo>
                    <a:pt x="10561"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1"/>
            <p:cNvSpPr/>
            <p:nvPr/>
          </p:nvSpPr>
          <p:spPr>
            <a:xfrm>
              <a:off x="846825" y="1520850"/>
              <a:ext cx="287550" cy="261975"/>
            </a:xfrm>
            <a:custGeom>
              <a:rect b="b" l="l" r="r" t="t"/>
              <a:pathLst>
                <a:path extrusionOk="0" h="10479" w="11502">
                  <a:moveTo>
                    <a:pt x="5745" y="1"/>
                  </a:moveTo>
                  <a:cubicBezTo>
                    <a:pt x="4403" y="1"/>
                    <a:pt x="3060" y="513"/>
                    <a:pt x="2036" y="1537"/>
                  </a:cubicBezTo>
                  <a:cubicBezTo>
                    <a:pt x="0" y="3572"/>
                    <a:pt x="0" y="6894"/>
                    <a:pt x="2036" y="8942"/>
                  </a:cubicBezTo>
                  <a:cubicBezTo>
                    <a:pt x="3060" y="9966"/>
                    <a:pt x="4403" y="10478"/>
                    <a:pt x="5745" y="10478"/>
                  </a:cubicBezTo>
                  <a:cubicBezTo>
                    <a:pt x="7087" y="10478"/>
                    <a:pt x="8430" y="9966"/>
                    <a:pt x="9454" y="8942"/>
                  </a:cubicBezTo>
                  <a:cubicBezTo>
                    <a:pt x="11502" y="6894"/>
                    <a:pt x="11502" y="3572"/>
                    <a:pt x="9454" y="1537"/>
                  </a:cubicBezTo>
                  <a:cubicBezTo>
                    <a:pt x="8430" y="513"/>
                    <a:pt x="7087" y="1"/>
                    <a:pt x="5745" y="1"/>
                  </a:cubicBez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a:off x="1052500" y="1995325"/>
              <a:ext cx="35150" cy="31575"/>
            </a:xfrm>
            <a:custGeom>
              <a:rect b="b" l="l" r="r" t="t"/>
              <a:pathLst>
                <a:path extrusionOk="0" h="1263" w="1406">
                  <a:moveTo>
                    <a:pt x="1" y="0"/>
                  </a:moveTo>
                  <a:lnTo>
                    <a:pt x="1" y="1262"/>
                  </a:lnTo>
                  <a:lnTo>
                    <a:pt x="1405" y="1262"/>
                  </a:lnTo>
                  <a:lnTo>
                    <a:pt x="1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p:nvPr/>
          </p:nvSpPr>
          <p:spPr>
            <a:xfrm>
              <a:off x="1052500" y="2051275"/>
              <a:ext cx="35150" cy="31875"/>
            </a:xfrm>
            <a:custGeom>
              <a:rect b="b" l="l" r="r" t="t"/>
              <a:pathLst>
                <a:path extrusionOk="0" h="1275" w="1406">
                  <a:moveTo>
                    <a:pt x="1" y="0"/>
                  </a:moveTo>
                  <a:lnTo>
                    <a:pt x="1" y="1274"/>
                  </a:lnTo>
                  <a:lnTo>
                    <a:pt x="1405" y="1274"/>
                  </a:lnTo>
                  <a:lnTo>
                    <a:pt x="14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1"/>
            <p:cNvSpPr/>
            <p:nvPr/>
          </p:nvSpPr>
          <p:spPr>
            <a:xfrm>
              <a:off x="690850" y="2051275"/>
              <a:ext cx="35150" cy="31875"/>
            </a:xfrm>
            <a:custGeom>
              <a:rect b="b" l="l" r="r" t="t"/>
              <a:pathLst>
                <a:path extrusionOk="0" h="1275" w="1406">
                  <a:moveTo>
                    <a:pt x="0" y="0"/>
                  </a:moveTo>
                  <a:lnTo>
                    <a:pt x="0" y="1274"/>
                  </a:lnTo>
                  <a:lnTo>
                    <a:pt x="1405" y="1274"/>
                  </a:lnTo>
                  <a:lnTo>
                    <a:pt x="140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1"/>
            <p:cNvSpPr/>
            <p:nvPr/>
          </p:nvSpPr>
          <p:spPr>
            <a:xfrm>
              <a:off x="821825" y="1246425"/>
              <a:ext cx="342925" cy="11025"/>
            </a:xfrm>
            <a:custGeom>
              <a:rect b="b" l="l" r="r" t="t"/>
              <a:pathLst>
                <a:path extrusionOk="0" h="441" w="13717">
                  <a:moveTo>
                    <a:pt x="226" y="0"/>
                  </a:moveTo>
                  <a:cubicBezTo>
                    <a:pt x="107" y="0"/>
                    <a:pt x="0" y="95"/>
                    <a:pt x="0" y="214"/>
                  </a:cubicBezTo>
                  <a:cubicBezTo>
                    <a:pt x="0" y="333"/>
                    <a:pt x="107" y="441"/>
                    <a:pt x="226" y="441"/>
                  </a:cubicBezTo>
                  <a:lnTo>
                    <a:pt x="13490" y="441"/>
                  </a:lnTo>
                  <a:cubicBezTo>
                    <a:pt x="13609" y="441"/>
                    <a:pt x="13716" y="333"/>
                    <a:pt x="13716" y="214"/>
                  </a:cubicBezTo>
                  <a:cubicBezTo>
                    <a:pt x="13716" y="95"/>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1"/>
            <p:cNvSpPr/>
            <p:nvPr/>
          </p:nvSpPr>
          <p:spPr>
            <a:xfrm>
              <a:off x="821825" y="1296425"/>
              <a:ext cx="342925" cy="11325"/>
            </a:xfrm>
            <a:custGeom>
              <a:rect b="b" l="l" r="r" t="t"/>
              <a:pathLst>
                <a:path extrusionOk="0" h="453" w="13717">
                  <a:moveTo>
                    <a:pt x="226" y="0"/>
                  </a:moveTo>
                  <a:cubicBezTo>
                    <a:pt x="107" y="0"/>
                    <a:pt x="0" y="107"/>
                    <a:pt x="0" y="227"/>
                  </a:cubicBezTo>
                  <a:cubicBezTo>
                    <a:pt x="0" y="346"/>
                    <a:pt x="107" y="453"/>
                    <a:pt x="226" y="453"/>
                  </a:cubicBezTo>
                  <a:lnTo>
                    <a:pt x="13490" y="453"/>
                  </a:lnTo>
                  <a:cubicBezTo>
                    <a:pt x="13609" y="453"/>
                    <a:pt x="13716" y="346"/>
                    <a:pt x="13716" y="227"/>
                  </a:cubicBezTo>
                  <a:cubicBezTo>
                    <a:pt x="13716" y="107"/>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1"/>
            <p:cNvSpPr/>
            <p:nvPr/>
          </p:nvSpPr>
          <p:spPr>
            <a:xfrm>
              <a:off x="754850" y="2005150"/>
              <a:ext cx="186650" cy="11325"/>
            </a:xfrm>
            <a:custGeom>
              <a:rect b="b" l="l" r="r" t="t"/>
              <a:pathLst>
                <a:path extrusionOk="0" h="453" w="7466">
                  <a:moveTo>
                    <a:pt x="226" y="0"/>
                  </a:moveTo>
                  <a:cubicBezTo>
                    <a:pt x="107" y="0"/>
                    <a:pt x="0" y="107"/>
                    <a:pt x="0" y="226"/>
                  </a:cubicBezTo>
                  <a:cubicBezTo>
                    <a:pt x="0" y="345"/>
                    <a:pt x="107" y="452"/>
                    <a:pt x="226" y="452"/>
                  </a:cubicBezTo>
                  <a:lnTo>
                    <a:pt x="7239" y="452"/>
                  </a:lnTo>
                  <a:cubicBezTo>
                    <a:pt x="7358" y="452"/>
                    <a:pt x="7465" y="345"/>
                    <a:pt x="7465" y="226"/>
                  </a:cubicBezTo>
                  <a:cubicBezTo>
                    <a:pt x="7465" y="107"/>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1"/>
            <p:cNvSpPr/>
            <p:nvPr/>
          </p:nvSpPr>
          <p:spPr>
            <a:xfrm>
              <a:off x="754850" y="2061100"/>
              <a:ext cx="186650" cy="11325"/>
            </a:xfrm>
            <a:custGeom>
              <a:rect b="b" l="l" r="r" t="t"/>
              <a:pathLst>
                <a:path extrusionOk="0" h="453" w="7466">
                  <a:moveTo>
                    <a:pt x="226" y="0"/>
                  </a:moveTo>
                  <a:cubicBezTo>
                    <a:pt x="107" y="0"/>
                    <a:pt x="0" y="108"/>
                    <a:pt x="0" y="227"/>
                  </a:cubicBezTo>
                  <a:cubicBezTo>
                    <a:pt x="0" y="346"/>
                    <a:pt x="107" y="453"/>
                    <a:pt x="226" y="453"/>
                  </a:cubicBezTo>
                  <a:lnTo>
                    <a:pt x="7239" y="453"/>
                  </a:lnTo>
                  <a:cubicBezTo>
                    <a:pt x="7358" y="453"/>
                    <a:pt x="7465" y="346"/>
                    <a:pt x="7465" y="227"/>
                  </a:cubicBezTo>
                  <a:cubicBezTo>
                    <a:pt x="7465" y="108"/>
                    <a:pt x="7358" y="0"/>
                    <a:pt x="72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1"/>
            <p:cNvSpPr/>
            <p:nvPr/>
          </p:nvSpPr>
          <p:spPr>
            <a:xfrm>
              <a:off x="1117675" y="2005150"/>
              <a:ext cx="186375" cy="11325"/>
            </a:xfrm>
            <a:custGeom>
              <a:rect b="b" l="l" r="r" t="t"/>
              <a:pathLst>
                <a:path extrusionOk="0" h="453" w="7455">
                  <a:moveTo>
                    <a:pt x="227" y="0"/>
                  </a:moveTo>
                  <a:cubicBezTo>
                    <a:pt x="108" y="0"/>
                    <a:pt x="1" y="107"/>
                    <a:pt x="1" y="226"/>
                  </a:cubicBezTo>
                  <a:cubicBezTo>
                    <a:pt x="1" y="345"/>
                    <a:pt x="108" y="452"/>
                    <a:pt x="227" y="452"/>
                  </a:cubicBezTo>
                  <a:lnTo>
                    <a:pt x="7240" y="452"/>
                  </a:lnTo>
                  <a:cubicBezTo>
                    <a:pt x="7359" y="452"/>
                    <a:pt x="7454" y="345"/>
                    <a:pt x="7454" y="226"/>
                  </a:cubicBezTo>
                  <a:cubicBezTo>
                    <a:pt x="7454" y="107"/>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1"/>
            <p:cNvSpPr/>
            <p:nvPr/>
          </p:nvSpPr>
          <p:spPr>
            <a:xfrm>
              <a:off x="1117675" y="2061100"/>
              <a:ext cx="186375" cy="11325"/>
            </a:xfrm>
            <a:custGeom>
              <a:rect b="b" l="l" r="r" t="t"/>
              <a:pathLst>
                <a:path extrusionOk="0" h="453" w="7455">
                  <a:moveTo>
                    <a:pt x="227" y="0"/>
                  </a:moveTo>
                  <a:cubicBezTo>
                    <a:pt x="108" y="0"/>
                    <a:pt x="1" y="108"/>
                    <a:pt x="1" y="227"/>
                  </a:cubicBezTo>
                  <a:cubicBezTo>
                    <a:pt x="1" y="346"/>
                    <a:pt x="108" y="453"/>
                    <a:pt x="227" y="453"/>
                  </a:cubicBezTo>
                  <a:lnTo>
                    <a:pt x="7240" y="453"/>
                  </a:lnTo>
                  <a:cubicBezTo>
                    <a:pt x="7359" y="453"/>
                    <a:pt x="7454" y="346"/>
                    <a:pt x="7454" y="227"/>
                  </a:cubicBezTo>
                  <a:cubicBezTo>
                    <a:pt x="7454" y="108"/>
                    <a:pt x="7359" y="0"/>
                    <a:pt x="72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41"/>
          <p:cNvGrpSpPr/>
          <p:nvPr/>
        </p:nvGrpSpPr>
        <p:grpSpPr>
          <a:xfrm>
            <a:off x="6717132" y="3912069"/>
            <a:ext cx="1965095" cy="804296"/>
            <a:chOff x="3580500" y="1650925"/>
            <a:chExt cx="641475" cy="262550"/>
          </a:xfrm>
        </p:grpSpPr>
        <p:sp>
          <p:nvSpPr>
            <p:cNvPr id="517" name="Google Shape;517;p41"/>
            <p:cNvSpPr/>
            <p:nvPr/>
          </p:nvSpPr>
          <p:spPr>
            <a:xfrm>
              <a:off x="3580500" y="1650925"/>
              <a:ext cx="641475" cy="262550"/>
            </a:xfrm>
            <a:custGeom>
              <a:rect b="b" l="l" r="r" t="t"/>
              <a:pathLst>
                <a:path extrusionOk="0" h="10502" w="25659">
                  <a:moveTo>
                    <a:pt x="0" y="1"/>
                  </a:moveTo>
                  <a:lnTo>
                    <a:pt x="0" y="10502"/>
                  </a:lnTo>
                  <a:lnTo>
                    <a:pt x="25658" y="10502"/>
                  </a:lnTo>
                  <a:lnTo>
                    <a:pt x="25658"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1"/>
            <p:cNvSpPr/>
            <p:nvPr/>
          </p:nvSpPr>
          <p:spPr>
            <a:xfrm>
              <a:off x="3825175" y="1711650"/>
              <a:ext cx="342925" cy="11325"/>
            </a:xfrm>
            <a:custGeom>
              <a:rect b="b" l="l" r="r" t="t"/>
              <a:pathLst>
                <a:path extrusionOk="0" h="453" w="13717">
                  <a:moveTo>
                    <a:pt x="226" y="0"/>
                  </a:moveTo>
                  <a:cubicBezTo>
                    <a:pt x="107" y="0"/>
                    <a:pt x="0" y="108"/>
                    <a:pt x="0" y="227"/>
                  </a:cubicBezTo>
                  <a:cubicBezTo>
                    <a:pt x="0" y="346"/>
                    <a:pt x="107" y="453"/>
                    <a:pt x="226" y="453"/>
                  </a:cubicBezTo>
                  <a:lnTo>
                    <a:pt x="13490" y="453"/>
                  </a:lnTo>
                  <a:cubicBezTo>
                    <a:pt x="13621" y="453"/>
                    <a:pt x="13716" y="358"/>
                    <a:pt x="13716" y="227"/>
                  </a:cubicBezTo>
                  <a:cubicBezTo>
                    <a:pt x="13716" y="108"/>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p:nvPr/>
          </p:nvSpPr>
          <p:spPr>
            <a:xfrm>
              <a:off x="3825175" y="1775050"/>
              <a:ext cx="342925" cy="11050"/>
            </a:xfrm>
            <a:custGeom>
              <a:rect b="b" l="l" r="r" t="t"/>
              <a:pathLst>
                <a:path extrusionOk="0" h="442" w="13717">
                  <a:moveTo>
                    <a:pt x="226" y="1"/>
                  </a:moveTo>
                  <a:cubicBezTo>
                    <a:pt x="107" y="1"/>
                    <a:pt x="0" y="108"/>
                    <a:pt x="0" y="227"/>
                  </a:cubicBezTo>
                  <a:cubicBezTo>
                    <a:pt x="0" y="346"/>
                    <a:pt x="107" y="441"/>
                    <a:pt x="226" y="441"/>
                  </a:cubicBezTo>
                  <a:lnTo>
                    <a:pt x="13490" y="441"/>
                  </a:lnTo>
                  <a:cubicBezTo>
                    <a:pt x="13621" y="441"/>
                    <a:pt x="13716" y="358"/>
                    <a:pt x="13716" y="227"/>
                  </a:cubicBezTo>
                  <a:cubicBezTo>
                    <a:pt x="13716" y="108"/>
                    <a:pt x="13609"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1"/>
            <p:cNvSpPr/>
            <p:nvPr/>
          </p:nvSpPr>
          <p:spPr>
            <a:xfrm>
              <a:off x="3825175" y="1838750"/>
              <a:ext cx="342925" cy="11025"/>
            </a:xfrm>
            <a:custGeom>
              <a:rect b="b" l="l" r="r" t="t"/>
              <a:pathLst>
                <a:path extrusionOk="0" h="441" w="13717">
                  <a:moveTo>
                    <a:pt x="226" y="0"/>
                  </a:moveTo>
                  <a:cubicBezTo>
                    <a:pt x="107" y="0"/>
                    <a:pt x="0" y="96"/>
                    <a:pt x="0" y="215"/>
                  </a:cubicBezTo>
                  <a:cubicBezTo>
                    <a:pt x="0" y="334"/>
                    <a:pt x="107" y="441"/>
                    <a:pt x="226" y="441"/>
                  </a:cubicBezTo>
                  <a:lnTo>
                    <a:pt x="13490" y="441"/>
                  </a:lnTo>
                  <a:cubicBezTo>
                    <a:pt x="13621" y="441"/>
                    <a:pt x="13716" y="334"/>
                    <a:pt x="13716" y="215"/>
                  </a:cubicBezTo>
                  <a:cubicBezTo>
                    <a:pt x="13716" y="96"/>
                    <a:pt x="13609"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1"/>
            <p:cNvSpPr/>
            <p:nvPr/>
          </p:nvSpPr>
          <p:spPr>
            <a:xfrm>
              <a:off x="3640325" y="1721475"/>
              <a:ext cx="113125" cy="113125"/>
            </a:xfrm>
            <a:custGeom>
              <a:rect b="b" l="l" r="r" t="t"/>
              <a:pathLst>
                <a:path extrusionOk="0" h="4525" w="4525">
                  <a:moveTo>
                    <a:pt x="2263" y="465"/>
                  </a:moveTo>
                  <a:cubicBezTo>
                    <a:pt x="3263" y="465"/>
                    <a:pt x="4084" y="1274"/>
                    <a:pt x="4084" y="2274"/>
                  </a:cubicBezTo>
                  <a:cubicBezTo>
                    <a:pt x="4084" y="3275"/>
                    <a:pt x="3263" y="4084"/>
                    <a:pt x="2263" y="4084"/>
                  </a:cubicBezTo>
                  <a:cubicBezTo>
                    <a:pt x="1263" y="4084"/>
                    <a:pt x="453" y="3275"/>
                    <a:pt x="453" y="2274"/>
                  </a:cubicBezTo>
                  <a:cubicBezTo>
                    <a:pt x="453" y="1274"/>
                    <a:pt x="1263" y="465"/>
                    <a:pt x="2263" y="465"/>
                  </a:cubicBezTo>
                  <a:close/>
                  <a:moveTo>
                    <a:pt x="2263" y="0"/>
                  </a:moveTo>
                  <a:cubicBezTo>
                    <a:pt x="1012" y="0"/>
                    <a:pt x="0" y="1012"/>
                    <a:pt x="0" y="2263"/>
                  </a:cubicBezTo>
                  <a:cubicBezTo>
                    <a:pt x="0" y="3513"/>
                    <a:pt x="1012" y="4525"/>
                    <a:pt x="2263" y="4525"/>
                  </a:cubicBezTo>
                  <a:cubicBezTo>
                    <a:pt x="3501" y="4525"/>
                    <a:pt x="4513" y="3513"/>
                    <a:pt x="4525" y="2263"/>
                  </a:cubicBezTo>
                  <a:cubicBezTo>
                    <a:pt x="4525" y="1012"/>
                    <a:pt x="3513" y="0"/>
                    <a:pt x="2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 name="Google Shape;522;p41"/>
          <p:cNvSpPr/>
          <p:nvPr/>
        </p:nvSpPr>
        <p:spPr>
          <a:xfrm>
            <a:off x="7387627" y="2804496"/>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41"/>
          <p:cNvGrpSpPr/>
          <p:nvPr/>
        </p:nvGrpSpPr>
        <p:grpSpPr>
          <a:xfrm>
            <a:off x="7288966" y="1791071"/>
            <a:ext cx="1106494" cy="789616"/>
            <a:chOff x="1618650" y="3183250"/>
            <a:chExt cx="584025" cy="416750"/>
          </a:xfrm>
        </p:grpSpPr>
        <p:sp>
          <p:nvSpPr>
            <p:cNvPr id="524" name="Google Shape;524;p41"/>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1"/>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 name="Google Shape;526;p41"/>
          <p:cNvSpPr/>
          <p:nvPr/>
        </p:nvSpPr>
        <p:spPr>
          <a:xfrm rot="-2700000">
            <a:off x="7865316" y="97063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41"/>
          <p:cNvGrpSpPr/>
          <p:nvPr/>
        </p:nvGrpSpPr>
        <p:grpSpPr>
          <a:xfrm>
            <a:off x="757216" y="3919423"/>
            <a:ext cx="1106494" cy="789616"/>
            <a:chOff x="1618650" y="3183250"/>
            <a:chExt cx="584025" cy="416750"/>
          </a:xfrm>
        </p:grpSpPr>
        <p:sp>
          <p:nvSpPr>
            <p:cNvPr id="528" name="Google Shape;528;p41"/>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1"/>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dk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11" name="Shape 1611"/>
        <p:cNvGrpSpPr/>
        <p:nvPr/>
      </p:nvGrpSpPr>
      <p:grpSpPr>
        <a:xfrm>
          <a:off x="0" y="0"/>
          <a:ext cx="0" cy="0"/>
          <a:chOff x="0" y="0"/>
          <a:chExt cx="0" cy="0"/>
        </a:xfrm>
      </p:grpSpPr>
      <p:sp>
        <p:nvSpPr>
          <p:cNvPr id="1612" name="Google Shape;1612;p77"/>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Ruda</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https://fonts.google.com/specimen/Ruda</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Ubuntu</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https://fonts.google.com/specimen/Ubuntu</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613" name="Google Shape;1613;p77"/>
          <p:cNvSpPr/>
          <p:nvPr/>
        </p:nvSpPr>
        <p:spPr>
          <a:xfrm>
            <a:off x="3114470" y="2947175"/>
            <a:ext cx="791400" cy="754200"/>
          </a:xfrm>
          <a:prstGeom prst="roundRect">
            <a:avLst>
              <a:gd fmla="val 16667" name="adj"/>
            </a:avLst>
          </a:prstGeom>
          <a:solidFill>
            <a:srgbClr val="01010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77"/>
          <p:cNvSpPr/>
          <p:nvPr/>
        </p:nvSpPr>
        <p:spPr>
          <a:xfrm>
            <a:off x="4176289" y="2947175"/>
            <a:ext cx="791400" cy="754200"/>
          </a:xfrm>
          <a:prstGeom prst="roundRect">
            <a:avLst>
              <a:gd fmla="val 16667" name="adj"/>
            </a:avLst>
          </a:prstGeom>
          <a:solidFill>
            <a:srgbClr val="F4EC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7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#010103</a:t>
            </a:r>
            <a:endParaRPr sz="1000">
              <a:solidFill>
                <a:srgbClr val="FFFFFF"/>
              </a:solidFill>
            </a:endParaRPr>
          </a:p>
        </p:txBody>
      </p:sp>
      <p:sp>
        <p:nvSpPr>
          <p:cNvPr id="1616" name="Google Shape;1616;p7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#f4ece6</a:t>
            </a:r>
            <a:endParaRPr sz="1000">
              <a:solidFill>
                <a:schemeClr val="dk1"/>
              </a:solidFill>
            </a:endParaRPr>
          </a:p>
        </p:txBody>
      </p:sp>
      <p:sp>
        <p:nvSpPr>
          <p:cNvPr id="1617" name="Google Shape;1617;p77"/>
          <p:cNvSpPr/>
          <p:nvPr/>
        </p:nvSpPr>
        <p:spPr>
          <a:xfrm>
            <a:off x="5238125" y="2947175"/>
            <a:ext cx="791400" cy="754200"/>
          </a:xfrm>
          <a:prstGeom prst="roundRect">
            <a:avLst>
              <a:gd fmla="val 16667" name="adj"/>
            </a:avLst>
          </a:prstGeom>
          <a:solidFill>
            <a:srgbClr val="2434D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7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#2434d0</a:t>
            </a:r>
            <a:endParaRPr sz="1000">
              <a:solidFill>
                <a:srgbClr val="FFFFFF"/>
              </a:solidFill>
            </a:endParaRPr>
          </a:p>
        </p:txBody>
      </p:sp>
      <p:sp>
        <p:nvSpPr>
          <p:cNvPr id="1619" name="Google Shape;1619;p77"/>
          <p:cNvSpPr/>
          <p:nvPr/>
        </p:nvSpPr>
        <p:spPr>
          <a:xfrm>
            <a:off x="3114470" y="3878275"/>
            <a:ext cx="791400" cy="754200"/>
          </a:xfrm>
          <a:prstGeom prst="roundRect">
            <a:avLst>
              <a:gd fmla="val 16667" name="adj"/>
            </a:avLst>
          </a:prstGeom>
          <a:solidFill>
            <a:srgbClr val="FF6D0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77"/>
          <p:cNvSpPr/>
          <p:nvPr/>
        </p:nvSpPr>
        <p:spPr>
          <a:xfrm>
            <a:off x="4176289" y="3878275"/>
            <a:ext cx="791400" cy="754200"/>
          </a:xfrm>
          <a:prstGeom prst="roundRect">
            <a:avLst>
              <a:gd fmla="val 16667" name="adj"/>
            </a:avLst>
          </a:prstGeom>
          <a:solidFill>
            <a:srgbClr val="FFCD0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77"/>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#ff6d0f</a:t>
            </a:r>
            <a:endParaRPr sz="1000">
              <a:solidFill>
                <a:srgbClr val="FFFFFF"/>
              </a:solidFill>
            </a:endParaRPr>
          </a:p>
        </p:txBody>
      </p:sp>
      <p:sp>
        <p:nvSpPr>
          <p:cNvPr id="1622" name="Google Shape;1622;p77"/>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#ffcd01</a:t>
            </a:r>
            <a:endParaRPr sz="1000">
              <a:solidFill>
                <a:schemeClr val="dk1"/>
              </a:solidFill>
            </a:endParaRPr>
          </a:p>
        </p:txBody>
      </p:sp>
      <p:sp>
        <p:nvSpPr>
          <p:cNvPr id="1623" name="Google Shape;1623;p77"/>
          <p:cNvSpPr/>
          <p:nvPr/>
        </p:nvSpPr>
        <p:spPr>
          <a:xfrm>
            <a:off x="5238125"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77"/>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625" name="Google Shape;1625;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9" name="Shape 1629"/>
        <p:cNvGrpSpPr/>
        <p:nvPr/>
      </p:nvGrpSpPr>
      <p:grpSpPr>
        <a:xfrm>
          <a:off x="0" y="0"/>
          <a:ext cx="0" cy="0"/>
          <a:chOff x="0" y="0"/>
          <a:chExt cx="0" cy="0"/>
        </a:xfrm>
      </p:grpSpPr>
      <p:sp>
        <p:nvSpPr>
          <p:cNvPr id="1630" name="Google Shape;1630;p78"/>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631" name="Google Shape;1631;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632" name="Google Shape;1632;p7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33" name="Google Shape;1633;p7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634" name="Google Shape;1634;p7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635" name="Google Shape;1635;p7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636" name="Google Shape;1636;p7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637" name="Google Shape;1637;p7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38" name="Google Shape;1638;p7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39" name="Google Shape;1639;p7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40" name="Google Shape;1640;p7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41" name="Google Shape;1641;p7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45" name="Shape 1645"/>
        <p:cNvGrpSpPr/>
        <p:nvPr/>
      </p:nvGrpSpPr>
      <p:grpSpPr>
        <a:xfrm>
          <a:off x="0" y="0"/>
          <a:ext cx="0" cy="0"/>
          <a:chOff x="0" y="0"/>
          <a:chExt cx="0" cy="0"/>
        </a:xfrm>
      </p:grpSpPr>
      <p:grpSp>
        <p:nvGrpSpPr>
          <p:cNvPr id="1646" name="Google Shape;1646;p79"/>
          <p:cNvGrpSpPr/>
          <p:nvPr/>
        </p:nvGrpSpPr>
        <p:grpSpPr>
          <a:xfrm>
            <a:off x="5048544" y="3019584"/>
            <a:ext cx="442841" cy="514271"/>
            <a:chOff x="4727025" y="1332775"/>
            <a:chExt cx="59900" cy="69625"/>
          </a:xfrm>
        </p:grpSpPr>
        <p:sp>
          <p:nvSpPr>
            <p:cNvPr id="1647" name="Google Shape;1647;p7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9" name="Google Shape;1649;p79"/>
          <p:cNvGrpSpPr/>
          <p:nvPr/>
        </p:nvGrpSpPr>
        <p:grpSpPr>
          <a:xfrm>
            <a:off x="5723860" y="2267072"/>
            <a:ext cx="500909" cy="500899"/>
            <a:chOff x="4820425" y="1329900"/>
            <a:chExt cx="70175" cy="70350"/>
          </a:xfrm>
        </p:grpSpPr>
        <p:sp>
          <p:nvSpPr>
            <p:cNvPr id="1650" name="Google Shape;1650;p7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7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 name="Google Shape;1654;p79"/>
          <p:cNvGrpSpPr/>
          <p:nvPr/>
        </p:nvGrpSpPr>
        <p:grpSpPr>
          <a:xfrm>
            <a:off x="6376484" y="2278862"/>
            <a:ext cx="538135" cy="493119"/>
            <a:chOff x="4903200" y="1331525"/>
            <a:chExt cx="73575" cy="67425"/>
          </a:xfrm>
        </p:grpSpPr>
        <p:sp>
          <p:nvSpPr>
            <p:cNvPr id="1655" name="Google Shape;1655;p7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56" name="Google Shape;1656;p7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79"/>
          <p:cNvGrpSpPr/>
          <p:nvPr/>
        </p:nvGrpSpPr>
        <p:grpSpPr>
          <a:xfrm>
            <a:off x="5636435" y="3020840"/>
            <a:ext cx="544563" cy="511895"/>
            <a:chOff x="4815575" y="1416800"/>
            <a:chExt cx="73750" cy="71400"/>
          </a:xfrm>
        </p:grpSpPr>
        <p:sp>
          <p:nvSpPr>
            <p:cNvPr id="1658" name="Google Shape;1658;p7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7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79"/>
          <p:cNvGrpSpPr/>
          <p:nvPr/>
        </p:nvGrpSpPr>
        <p:grpSpPr>
          <a:xfrm>
            <a:off x="6333060" y="3020546"/>
            <a:ext cx="602914" cy="512477"/>
            <a:chOff x="4902475" y="1418875"/>
            <a:chExt cx="74500" cy="63775"/>
          </a:xfrm>
        </p:grpSpPr>
        <p:sp>
          <p:nvSpPr>
            <p:cNvPr id="1662" name="Google Shape;1662;p7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4" name="Google Shape;1664;p79"/>
          <p:cNvGrpSpPr/>
          <p:nvPr/>
        </p:nvGrpSpPr>
        <p:grpSpPr>
          <a:xfrm>
            <a:off x="5748932" y="3759785"/>
            <a:ext cx="515391" cy="525699"/>
            <a:chOff x="4818100" y="1507675"/>
            <a:chExt cx="71225" cy="71625"/>
          </a:xfrm>
        </p:grpSpPr>
        <p:sp>
          <p:nvSpPr>
            <p:cNvPr id="1665" name="Google Shape;1665;p7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79"/>
          <p:cNvGrpSpPr/>
          <p:nvPr/>
        </p:nvGrpSpPr>
        <p:grpSpPr>
          <a:xfrm>
            <a:off x="5087034" y="3781317"/>
            <a:ext cx="522956" cy="489869"/>
            <a:chOff x="4721450" y="1509475"/>
            <a:chExt cx="79350" cy="74325"/>
          </a:xfrm>
        </p:grpSpPr>
        <p:sp>
          <p:nvSpPr>
            <p:cNvPr id="1670" name="Google Shape;1670;p7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79"/>
          <p:cNvGrpSpPr/>
          <p:nvPr/>
        </p:nvGrpSpPr>
        <p:grpSpPr>
          <a:xfrm>
            <a:off x="6410277" y="3761069"/>
            <a:ext cx="525704" cy="535436"/>
            <a:chOff x="4906800" y="1507500"/>
            <a:chExt cx="70350" cy="71075"/>
          </a:xfrm>
        </p:grpSpPr>
        <p:sp>
          <p:nvSpPr>
            <p:cNvPr id="1675" name="Google Shape;1675;p7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7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7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7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7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79"/>
          <p:cNvGrpSpPr/>
          <p:nvPr/>
        </p:nvGrpSpPr>
        <p:grpSpPr>
          <a:xfrm>
            <a:off x="4443099" y="2267050"/>
            <a:ext cx="508054" cy="508095"/>
            <a:chOff x="3736598" y="2170606"/>
            <a:chExt cx="404889" cy="404889"/>
          </a:xfrm>
        </p:grpSpPr>
        <p:sp>
          <p:nvSpPr>
            <p:cNvPr id="1681" name="Google Shape;1681;p7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7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7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7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79"/>
          <p:cNvGrpSpPr/>
          <p:nvPr/>
        </p:nvGrpSpPr>
        <p:grpSpPr>
          <a:xfrm>
            <a:off x="3731139" y="2267145"/>
            <a:ext cx="575790" cy="507904"/>
            <a:chOff x="3161917" y="2170682"/>
            <a:chExt cx="458870" cy="404737"/>
          </a:xfrm>
        </p:grpSpPr>
        <p:sp>
          <p:nvSpPr>
            <p:cNvPr id="1686" name="Google Shape;1686;p7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687" name="Google Shape;1687;p7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79"/>
          <p:cNvGrpSpPr/>
          <p:nvPr/>
        </p:nvGrpSpPr>
        <p:grpSpPr>
          <a:xfrm>
            <a:off x="3758669" y="3027517"/>
            <a:ext cx="520730" cy="498567"/>
            <a:chOff x="3179914" y="2889488"/>
            <a:chExt cx="422876" cy="404911"/>
          </a:xfrm>
        </p:grpSpPr>
        <p:sp>
          <p:nvSpPr>
            <p:cNvPr id="1690" name="Google Shape;1690;p7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7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7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7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7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79"/>
          <p:cNvGrpSpPr/>
          <p:nvPr/>
        </p:nvGrpSpPr>
        <p:grpSpPr>
          <a:xfrm>
            <a:off x="4387349" y="3027477"/>
            <a:ext cx="516145" cy="498648"/>
            <a:chOff x="3729467" y="2889422"/>
            <a:chExt cx="419153" cy="404977"/>
          </a:xfrm>
        </p:grpSpPr>
        <p:sp>
          <p:nvSpPr>
            <p:cNvPr id="1697" name="Google Shape;1697;p7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7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7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7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7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4" name="Google Shape;1704;p7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7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7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8" name="Google Shape;1708;p79"/>
          <p:cNvGrpSpPr/>
          <p:nvPr/>
        </p:nvGrpSpPr>
        <p:grpSpPr>
          <a:xfrm>
            <a:off x="7107677" y="2474362"/>
            <a:ext cx="166473" cy="141497"/>
            <a:chOff x="4660325" y="1866850"/>
            <a:chExt cx="68350" cy="58100"/>
          </a:xfrm>
        </p:grpSpPr>
        <p:sp>
          <p:nvSpPr>
            <p:cNvPr id="1709" name="Google Shape;1709;p7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79"/>
          <p:cNvGrpSpPr/>
          <p:nvPr/>
        </p:nvGrpSpPr>
        <p:grpSpPr>
          <a:xfrm>
            <a:off x="7417022" y="2500086"/>
            <a:ext cx="162515" cy="90049"/>
            <a:chOff x="4791775" y="1877500"/>
            <a:chExt cx="66725" cy="36975"/>
          </a:xfrm>
        </p:grpSpPr>
        <p:sp>
          <p:nvSpPr>
            <p:cNvPr id="1712" name="Google Shape;1712;p7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79"/>
          <p:cNvGrpSpPr/>
          <p:nvPr/>
        </p:nvGrpSpPr>
        <p:grpSpPr>
          <a:xfrm>
            <a:off x="7738734" y="2500086"/>
            <a:ext cx="144979" cy="90049"/>
            <a:chOff x="4923925" y="1877500"/>
            <a:chExt cx="59525" cy="36975"/>
          </a:xfrm>
        </p:grpSpPr>
        <p:sp>
          <p:nvSpPr>
            <p:cNvPr id="1715" name="Google Shape;1715;p7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79"/>
          <p:cNvGrpSpPr/>
          <p:nvPr/>
        </p:nvGrpSpPr>
        <p:grpSpPr>
          <a:xfrm>
            <a:off x="8033226" y="2482277"/>
            <a:ext cx="141447" cy="125667"/>
            <a:chOff x="5058450" y="1870100"/>
            <a:chExt cx="58075" cy="51600"/>
          </a:xfrm>
        </p:grpSpPr>
        <p:sp>
          <p:nvSpPr>
            <p:cNvPr id="1718" name="Google Shape;1718;p7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 name="Google Shape;1720;p79"/>
          <p:cNvGrpSpPr/>
          <p:nvPr/>
        </p:nvGrpSpPr>
        <p:grpSpPr>
          <a:xfrm>
            <a:off x="7447741" y="2904685"/>
            <a:ext cx="101077" cy="107645"/>
            <a:chOff x="4811425" y="2065025"/>
            <a:chExt cx="41500" cy="44200"/>
          </a:xfrm>
        </p:grpSpPr>
        <p:sp>
          <p:nvSpPr>
            <p:cNvPr id="1721" name="Google Shape;1721;p7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7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79"/>
          <p:cNvGrpSpPr/>
          <p:nvPr/>
        </p:nvGrpSpPr>
        <p:grpSpPr>
          <a:xfrm>
            <a:off x="7740178" y="2904898"/>
            <a:ext cx="120867" cy="107218"/>
            <a:chOff x="4929875" y="2065025"/>
            <a:chExt cx="49625" cy="44025"/>
          </a:xfrm>
        </p:grpSpPr>
        <p:sp>
          <p:nvSpPr>
            <p:cNvPr id="1724" name="Google Shape;1724;p7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79"/>
          <p:cNvGrpSpPr/>
          <p:nvPr/>
        </p:nvGrpSpPr>
        <p:grpSpPr>
          <a:xfrm>
            <a:off x="8068847" y="2907912"/>
            <a:ext cx="70206" cy="101191"/>
            <a:chOff x="5083925" y="2066350"/>
            <a:chExt cx="28825" cy="41550"/>
          </a:xfrm>
        </p:grpSpPr>
        <p:sp>
          <p:nvSpPr>
            <p:cNvPr id="1727" name="Google Shape;1727;p7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79"/>
          <p:cNvGrpSpPr/>
          <p:nvPr/>
        </p:nvGrpSpPr>
        <p:grpSpPr>
          <a:xfrm>
            <a:off x="7100401" y="2923559"/>
            <a:ext cx="181026" cy="69896"/>
            <a:chOff x="4659775" y="2072775"/>
            <a:chExt cx="74325" cy="28700"/>
          </a:xfrm>
        </p:grpSpPr>
        <p:sp>
          <p:nvSpPr>
            <p:cNvPr id="1730" name="Google Shape;1730;p7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79"/>
          <p:cNvGrpSpPr/>
          <p:nvPr/>
        </p:nvGrpSpPr>
        <p:grpSpPr>
          <a:xfrm>
            <a:off x="8020257" y="2714124"/>
            <a:ext cx="167387" cy="89197"/>
            <a:chOff x="4662475" y="1976500"/>
            <a:chExt cx="68725" cy="36625"/>
          </a:xfrm>
        </p:grpSpPr>
        <p:sp>
          <p:nvSpPr>
            <p:cNvPr id="1734" name="Google Shape;1734;p7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 name="Google Shape;1737;p79"/>
          <p:cNvGrpSpPr/>
          <p:nvPr/>
        </p:nvGrpSpPr>
        <p:grpSpPr>
          <a:xfrm>
            <a:off x="7717162" y="2717564"/>
            <a:ext cx="166899" cy="82317"/>
            <a:chOff x="4920150" y="1977875"/>
            <a:chExt cx="68525" cy="33800"/>
          </a:xfrm>
        </p:grpSpPr>
        <p:sp>
          <p:nvSpPr>
            <p:cNvPr id="1738" name="Google Shape;1738;p7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79"/>
          <p:cNvGrpSpPr/>
          <p:nvPr/>
        </p:nvGrpSpPr>
        <p:grpSpPr>
          <a:xfrm>
            <a:off x="7128319" y="3121482"/>
            <a:ext cx="125190" cy="127858"/>
            <a:chOff x="4676550" y="2160575"/>
            <a:chExt cx="51400" cy="52500"/>
          </a:xfrm>
        </p:grpSpPr>
        <p:sp>
          <p:nvSpPr>
            <p:cNvPr id="1742" name="Google Shape;1742;p7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 name="Google Shape;1745;p79"/>
          <p:cNvGrpSpPr/>
          <p:nvPr/>
        </p:nvGrpSpPr>
        <p:grpSpPr>
          <a:xfrm>
            <a:off x="7425577" y="3128514"/>
            <a:ext cx="145405" cy="113794"/>
            <a:chOff x="4768325" y="2163475"/>
            <a:chExt cx="59700" cy="46725"/>
          </a:xfrm>
        </p:grpSpPr>
        <p:sp>
          <p:nvSpPr>
            <p:cNvPr id="1746" name="Google Shape;1746;p7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7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8" name="Google Shape;1748;p7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7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7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4" name="Google Shape;1754;p79"/>
          <p:cNvGrpSpPr/>
          <p:nvPr/>
        </p:nvGrpSpPr>
        <p:grpSpPr>
          <a:xfrm>
            <a:off x="7441895" y="3383608"/>
            <a:ext cx="112768" cy="106853"/>
            <a:chOff x="4768575" y="2253950"/>
            <a:chExt cx="46300" cy="43875"/>
          </a:xfrm>
        </p:grpSpPr>
        <p:sp>
          <p:nvSpPr>
            <p:cNvPr id="1755" name="Google Shape;1755;p7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79"/>
          <p:cNvGrpSpPr/>
          <p:nvPr/>
        </p:nvGrpSpPr>
        <p:grpSpPr>
          <a:xfrm>
            <a:off x="7741518" y="3872634"/>
            <a:ext cx="118187" cy="146246"/>
            <a:chOff x="4960900" y="2433225"/>
            <a:chExt cx="48525" cy="60050"/>
          </a:xfrm>
        </p:grpSpPr>
        <p:sp>
          <p:nvSpPr>
            <p:cNvPr id="1758" name="Google Shape;1758;p7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79"/>
          <p:cNvGrpSpPr/>
          <p:nvPr/>
        </p:nvGrpSpPr>
        <p:grpSpPr>
          <a:xfrm>
            <a:off x="7430083" y="4136695"/>
            <a:ext cx="136394" cy="143810"/>
            <a:chOff x="4854075" y="2527625"/>
            <a:chExt cx="56000" cy="59050"/>
          </a:xfrm>
        </p:grpSpPr>
        <p:sp>
          <p:nvSpPr>
            <p:cNvPr id="1761" name="Google Shape;1761;p7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7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 name="Google Shape;1766;p79"/>
          <p:cNvGrpSpPr/>
          <p:nvPr/>
        </p:nvGrpSpPr>
        <p:grpSpPr>
          <a:xfrm>
            <a:off x="8054294" y="3600439"/>
            <a:ext cx="99312" cy="160797"/>
            <a:chOff x="5059700" y="2334775"/>
            <a:chExt cx="40775" cy="66025"/>
          </a:xfrm>
        </p:grpSpPr>
        <p:sp>
          <p:nvSpPr>
            <p:cNvPr id="1767" name="Google Shape;1767;p7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7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7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79"/>
          <p:cNvGrpSpPr/>
          <p:nvPr/>
        </p:nvGrpSpPr>
        <p:grpSpPr>
          <a:xfrm>
            <a:off x="8011458" y="3865571"/>
            <a:ext cx="184984" cy="160371"/>
            <a:chOff x="5037700" y="2430325"/>
            <a:chExt cx="75950" cy="65850"/>
          </a:xfrm>
        </p:grpSpPr>
        <p:sp>
          <p:nvSpPr>
            <p:cNvPr id="1777" name="Google Shape;1777;p7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79"/>
          <p:cNvGrpSpPr/>
          <p:nvPr/>
        </p:nvGrpSpPr>
        <p:grpSpPr>
          <a:xfrm>
            <a:off x="7430964" y="3632023"/>
            <a:ext cx="173014" cy="97629"/>
            <a:chOff x="4756975" y="2341800"/>
            <a:chExt cx="91975" cy="51925"/>
          </a:xfrm>
        </p:grpSpPr>
        <p:sp>
          <p:nvSpPr>
            <p:cNvPr id="1780" name="Google Shape;1780;p7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7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7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79"/>
          <p:cNvGrpSpPr/>
          <p:nvPr/>
        </p:nvGrpSpPr>
        <p:grpSpPr>
          <a:xfrm>
            <a:off x="7697901" y="4120720"/>
            <a:ext cx="212497" cy="175761"/>
            <a:chOff x="4943575" y="2516350"/>
            <a:chExt cx="98675" cy="81700"/>
          </a:xfrm>
        </p:grpSpPr>
        <p:sp>
          <p:nvSpPr>
            <p:cNvPr id="1801" name="Google Shape;1801;p7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7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7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7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7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7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7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7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7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7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7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7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7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7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7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7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7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7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7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7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7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7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7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7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7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7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7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7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7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7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7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7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 name="Google Shape;1879;p79"/>
          <p:cNvGrpSpPr/>
          <p:nvPr/>
        </p:nvGrpSpPr>
        <p:grpSpPr>
          <a:xfrm>
            <a:off x="1955962" y="3346963"/>
            <a:ext cx="965351" cy="134611"/>
            <a:chOff x="4411970" y="2962952"/>
            <a:chExt cx="706544" cy="104212"/>
          </a:xfrm>
        </p:grpSpPr>
        <p:sp>
          <p:nvSpPr>
            <p:cNvPr id="1880" name="Google Shape;1880;p7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79"/>
          <p:cNvGrpSpPr/>
          <p:nvPr/>
        </p:nvGrpSpPr>
        <p:grpSpPr>
          <a:xfrm>
            <a:off x="1955962" y="2935877"/>
            <a:ext cx="960158" cy="289172"/>
            <a:chOff x="4411970" y="2726085"/>
            <a:chExt cx="643107" cy="193659"/>
          </a:xfrm>
        </p:grpSpPr>
        <p:sp>
          <p:nvSpPr>
            <p:cNvPr id="1885" name="Google Shape;1885;p7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7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79"/>
          <p:cNvGrpSpPr/>
          <p:nvPr/>
        </p:nvGrpSpPr>
        <p:grpSpPr>
          <a:xfrm>
            <a:off x="958854" y="3201987"/>
            <a:ext cx="833173" cy="259209"/>
            <a:chOff x="4411970" y="4340222"/>
            <a:chExt cx="779467" cy="242683"/>
          </a:xfrm>
        </p:grpSpPr>
        <p:sp>
          <p:nvSpPr>
            <p:cNvPr id="1889" name="Google Shape;1889;p7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2" name="Google Shape;1892;p79"/>
          <p:cNvGrpSpPr/>
          <p:nvPr/>
        </p:nvGrpSpPr>
        <p:grpSpPr>
          <a:xfrm>
            <a:off x="1955962" y="2597733"/>
            <a:ext cx="965160" cy="216230"/>
            <a:chOff x="4411970" y="2468674"/>
            <a:chExt cx="747317" cy="167425"/>
          </a:xfrm>
        </p:grpSpPr>
        <p:sp>
          <p:nvSpPr>
            <p:cNvPr id="1893" name="Google Shape;1893;p7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7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5" name="Google Shape;1895;p79"/>
          <p:cNvGrpSpPr/>
          <p:nvPr/>
        </p:nvGrpSpPr>
        <p:grpSpPr>
          <a:xfrm>
            <a:off x="954709" y="2502450"/>
            <a:ext cx="810451" cy="319148"/>
            <a:chOff x="4411970" y="3686602"/>
            <a:chExt cx="797845" cy="314215"/>
          </a:xfrm>
        </p:grpSpPr>
        <p:sp>
          <p:nvSpPr>
            <p:cNvPr id="1896" name="Google Shape;1896;p7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7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7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1" name="Google Shape;1901;p7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2" name="Google Shape;1902;p79"/>
          <p:cNvGrpSpPr/>
          <p:nvPr/>
        </p:nvGrpSpPr>
        <p:grpSpPr>
          <a:xfrm>
            <a:off x="954806" y="2256974"/>
            <a:ext cx="1970333" cy="208784"/>
            <a:chOff x="6336019" y="3733725"/>
            <a:chExt cx="2566206" cy="351310"/>
          </a:xfrm>
        </p:grpSpPr>
        <p:sp>
          <p:nvSpPr>
            <p:cNvPr id="1903" name="Google Shape;1903;p7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79"/>
          <p:cNvGrpSpPr/>
          <p:nvPr/>
        </p:nvGrpSpPr>
        <p:grpSpPr>
          <a:xfrm>
            <a:off x="1955962" y="3864529"/>
            <a:ext cx="946551" cy="153200"/>
            <a:chOff x="4404545" y="3301592"/>
            <a:chExt cx="782403" cy="129272"/>
          </a:xfrm>
        </p:grpSpPr>
        <p:sp>
          <p:nvSpPr>
            <p:cNvPr id="1908" name="Google Shape;1908;p7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79"/>
          <p:cNvGrpSpPr/>
          <p:nvPr/>
        </p:nvGrpSpPr>
        <p:grpSpPr>
          <a:xfrm>
            <a:off x="1955962" y="3603488"/>
            <a:ext cx="962257" cy="139127"/>
            <a:chOff x="4411970" y="3131459"/>
            <a:chExt cx="710520" cy="117397"/>
          </a:xfrm>
        </p:grpSpPr>
        <p:sp>
          <p:nvSpPr>
            <p:cNvPr id="1911" name="Google Shape;1911;p7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913" name="Google Shape;1913;p7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4" name="Google Shape;1914;p79"/>
          <p:cNvGrpSpPr/>
          <p:nvPr/>
        </p:nvGrpSpPr>
        <p:grpSpPr>
          <a:xfrm>
            <a:off x="956107" y="3538282"/>
            <a:ext cx="823838" cy="458988"/>
            <a:chOff x="4411970" y="1801825"/>
            <a:chExt cx="734586" cy="409262"/>
          </a:xfrm>
        </p:grpSpPr>
        <p:sp>
          <p:nvSpPr>
            <p:cNvPr id="1915" name="Google Shape;1915;p7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 name="Google Shape;1917;p79"/>
          <p:cNvGrpSpPr/>
          <p:nvPr/>
        </p:nvGrpSpPr>
        <p:grpSpPr>
          <a:xfrm>
            <a:off x="956107" y="4086708"/>
            <a:ext cx="856348" cy="212039"/>
            <a:chOff x="4411970" y="2233974"/>
            <a:chExt cx="763574" cy="189068"/>
          </a:xfrm>
        </p:grpSpPr>
        <p:sp>
          <p:nvSpPr>
            <p:cNvPr id="1918" name="Google Shape;1918;p7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 name="Google Shape;1920;p79"/>
          <p:cNvGrpSpPr/>
          <p:nvPr/>
        </p:nvGrpSpPr>
        <p:grpSpPr>
          <a:xfrm>
            <a:off x="3066303" y="2262044"/>
            <a:ext cx="511602" cy="511602"/>
            <a:chOff x="5681300" y="2527788"/>
            <a:chExt cx="805800" cy="805800"/>
          </a:xfrm>
        </p:grpSpPr>
        <p:sp>
          <p:nvSpPr>
            <p:cNvPr id="1921" name="Google Shape;1921;p7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3" name="Google Shape;1923;p79"/>
          <p:cNvGrpSpPr/>
          <p:nvPr/>
        </p:nvGrpSpPr>
        <p:grpSpPr>
          <a:xfrm>
            <a:off x="3063497" y="3028627"/>
            <a:ext cx="513021" cy="512935"/>
            <a:chOff x="4049800" y="640400"/>
            <a:chExt cx="858900" cy="858900"/>
          </a:xfrm>
        </p:grpSpPr>
        <p:sp>
          <p:nvSpPr>
            <p:cNvPr id="1924" name="Google Shape;1924;p7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79"/>
          <p:cNvGrpSpPr/>
          <p:nvPr/>
        </p:nvGrpSpPr>
        <p:grpSpPr>
          <a:xfrm>
            <a:off x="2980696" y="3680519"/>
            <a:ext cx="686489" cy="686585"/>
            <a:chOff x="5080188" y="927900"/>
            <a:chExt cx="961200" cy="961200"/>
          </a:xfrm>
        </p:grpSpPr>
        <p:sp>
          <p:nvSpPr>
            <p:cNvPr id="1927" name="Google Shape;1927;p7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7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7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 name="Google Shape;1935;p79"/>
          <p:cNvGrpSpPr/>
          <p:nvPr/>
        </p:nvGrpSpPr>
        <p:grpSpPr>
          <a:xfrm>
            <a:off x="3763848" y="3773248"/>
            <a:ext cx="510373" cy="510937"/>
            <a:chOff x="7508249" y="1522825"/>
            <a:chExt cx="1326332" cy="1322987"/>
          </a:xfrm>
        </p:grpSpPr>
        <p:sp>
          <p:nvSpPr>
            <p:cNvPr id="1936" name="Google Shape;1936;p7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79"/>
          <p:cNvGrpSpPr/>
          <p:nvPr/>
        </p:nvGrpSpPr>
        <p:grpSpPr>
          <a:xfrm>
            <a:off x="4455441" y="3774653"/>
            <a:ext cx="492652" cy="503348"/>
            <a:chOff x="6039282" y="1042577"/>
            <a:chExt cx="734315" cy="731929"/>
          </a:xfrm>
        </p:grpSpPr>
        <p:sp>
          <p:nvSpPr>
            <p:cNvPr id="1947" name="Google Shape;1947;p7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 name="Google Shape;1968;p79"/>
          <p:cNvGrpSpPr/>
          <p:nvPr/>
        </p:nvGrpSpPr>
        <p:grpSpPr>
          <a:xfrm>
            <a:off x="5095855" y="2270694"/>
            <a:ext cx="483304" cy="504902"/>
            <a:chOff x="1825800" y="1651625"/>
            <a:chExt cx="568125" cy="591775"/>
          </a:xfrm>
        </p:grpSpPr>
        <p:sp>
          <p:nvSpPr>
            <p:cNvPr id="1969" name="Google Shape;1969;p7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5" name="Google Shape;1975;p7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9"/>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980" name="Google Shape;1980;p7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4" name="Shape 1984"/>
        <p:cNvGrpSpPr/>
        <p:nvPr/>
      </p:nvGrpSpPr>
      <p:grpSpPr>
        <a:xfrm>
          <a:off x="0" y="0"/>
          <a:ext cx="0" cy="0"/>
          <a:chOff x="0" y="0"/>
          <a:chExt cx="0" cy="0"/>
        </a:xfrm>
      </p:grpSpPr>
      <p:grpSp>
        <p:nvGrpSpPr>
          <p:cNvPr id="1985" name="Google Shape;1985;p80"/>
          <p:cNvGrpSpPr/>
          <p:nvPr/>
        </p:nvGrpSpPr>
        <p:grpSpPr>
          <a:xfrm>
            <a:off x="722059" y="955168"/>
            <a:ext cx="2492868" cy="1379876"/>
            <a:chOff x="2654821" y="2311071"/>
            <a:chExt cx="2279715" cy="1262120"/>
          </a:xfrm>
        </p:grpSpPr>
        <p:grpSp>
          <p:nvGrpSpPr>
            <p:cNvPr id="1986" name="Google Shape;1986;p80"/>
            <p:cNvGrpSpPr/>
            <p:nvPr/>
          </p:nvGrpSpPr>
          <p:grpSpPr>
            <a:xfrm>
              <a:off x="4034269" y="2840745"/>
              <a:ext cx="40212" cy="36437"/>
              <a:chOff x="4293400" y="2574725"/>
              <a:chExt cx="84425" cy="80100"/>
            </a:xfrm>
          </p:grpSpPr>
          <p:sp>
            <p:nvSpPr>
              <p:cNvPr id="1987" name="Google Shape;1987;p8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988" name="Google Shape;1988;p8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 name="Google Shape;1989;p80"/>
            <p:cNvGrpSpPr/>
            <p:nvPr/>
          </p:nvGrpSpPr>
          <p:grpSpPr>
            <a:xfrm>
              <a:off x="3894606" y="2334874"/>
              <a:ext cx="913198" cy="518984"/>
              <a:chOff x="4000175" y="1462675"/>
              <a:chExt cx="1917275" cy="1140875"/>
            </a:xfrm>
          </p:grpSpPr>
          <p:sp>
            <p:nvSpPr>
              <p:cNvPr id="1990" name="Google Shape;1990;p8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991" name="Google Shape;1991;p80"/>
              <p:cNvGrpSpPr/>
              <p:nvPr/>
            </p:nvGrpSpPr>
            <p:grpSpPr>
              <a:xfrm>
                <a:off x="4000175" y="1462675"/>
                <a:ext cx="1917275" cy="1140875"/>
                <a:chOff x="4000175" y="1462675"/>
                <a:chExt cx="1917275" cy="1140875"/>
              </a:xfrm>
            </p:grpSpPr>
            <p:sp>
              <p:nvSpPr>
                <p:cNvPr id="1992" name="Google Shape;1992;p8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993" name="Google Shape;1993;p8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97" name="Google Shape;1997;p8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98" name="Google Shape;1998;p80"/>
            <p:cNvGrpSpPr/>
            <p:nvPr/>
          </p:nvGrpSpPr>
          <p:grpSpPr>
            <a:xfrm>
              <a:off x="3875768" y="2846704"/>
              <a:ext cx="44796" cy="47366"/>
              <a:chOff x="3960625" y="2587825"/>
              <a:chExt cx="94050" cy="104125"/>
            </a:xfrm>
          </p:grpSpPr>
          <p:sp>
            <p:nvSpPr>
              <p:cNvPr id="1999" name="Google Shape;1999;p8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000" name="Google Shape;2000;p8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80"/>
            <p:cNvGrpSpPr/>
            <p:nvPr/>
          </p:nvGrpSpPr>
          <p:grpSpPr>
            <a:xfrm>
              <a:off x="3782759" y="2807162"/>
              <a:ext cx="82686" cy="85487"/>
              <a:chOff x="3765350" y="2500900"/>
              <a:chExt cx="173600" cy="187925"/>
            </a:xfrm>
          </p:grpSpPr>
          <p:sp>
            <p:nvSpPr>
              <p:cNvPr id="2002" name="Google Shape;2002;p8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003" name="Google Shape;2003;p8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80"/>
            <p:cNvGrpSpPr/>
            <p:nvPr/>
          </p:nvGrpSpPr>
          <p:grpSpPr>
            <a:xfrm>
              <a:off x="3775674" y="2798496"/>
              <a:ext cx="40545" cy="23564"/>
              <a:chOff x="3750475" y="2481850"/>
              <a:chExt cx="85125" cy="51800"/>
            </a:xfrm>
          </p:grpSpPr>
          <p:sp>
            <p:nvSpPr>
              <p:cNvPr id="2009" name="Google Shape;2009;p8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011" name="Google Shape;2011;p80"/>
            <p:cNvGrpSpPr/>
            <p:nvPr/>
          </p:nvGrpSpPr>
          <p:grpSpPr>
            <a:xfrm>
              <a:off x="3716946" y="2776024"/>
              <a:ext cx="81971" cy="76912"/>
              <a:chOff x="3627175" y="2432450"/>
              <a:chExt cx="172100" cy="169075"/>
            </a:xfrm>
          </p:grpSpPr>
          <p:sp>
            <p:nvSpPr>
              <p:cNvPr id="2012" name="Google Shape;2012;p8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014" name="Google Shape;2014;p8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015" name="Google Shape;2015;p80"/>
            <p:cNvGrpSpPr/>
            <p:nvPr/>
          </p:nvGrpSpPr>
          <p:grpSpPr>
            <a:xfrm>
              <a:off x="3685682" y="2845624"/>
              <a:ext cx="29311" cy="45055"/>
              <a:chOff x="3561536" y="2585450"/>
              <a:chExt cx="61539" cy="99045"/>
            </a:xfrm>
          </p:grpSpPr>
          <p:sp>
            <p:nvSpPr>
              <p:cNvPr id="2016" name="Google Shape;2016;p8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018" name="Google Shape;2018;p80"/>
            <p:cNvGrpSpPr/>
            <p:nvPr/>
          </p:nvGrpSpPr>
          <p:grpSpPr>
            <a:xfrm>
              <a:off x="3849905" y="2572252"/>
              <a:ext cx="74339" cy="119559"/>
              <a:chOff x="3906325" y="1984500"/>
              <a:chExt cx="156075" cy="262825"/>
            </a:xfrm>
          </p:grpSpPr>
          <p:sp>
            <p:nvSpPr>
              <p:cNvPr id="2019" name="Google Shape;2019;p8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020" name="Google Shape;2020;p8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 name="Google Shape;2021;p80"/>
            <p:cNvGrpSpPr/>
            <p:nvPr/>
          </p:nvGrpSpPr>
          <p:grpSpPr>
            <a:xfrm>
              <a:off x="2654821" y="2414345"/>
              <a:ext cx="667570" cy="558731"/>
              <a:chOff x="1397225" y="1637375"/>
              <a:chExt cx="1401575" cy="1228250"/>
            </a:xfrm>
          </p:grpSpPr>
          <p:sp>
            <p:nvSpPr>
              <p:cNvPr id="2022" name="Google Shape;2022;p8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023" name="Google Shape;2023;p80"/>
              <p:cNvGrpSpPr/>
              <p:nvPr/>
            </p:nvGrpSpPr>
            <p:grpSpPr>
              <a:xfrm>
                <a:off x="1397225" y="1637375"/>
                <a:ext cx="1398775" cy="1228250"/>
                <a:chOff x="1397225" y="1637375"/>
                <a:chExt cx="1398775" cy="1228250"/>
              </a:xfrm>
            </p:grpSpPr>
            <p:sp>
              <p:nvSpPr>
                <p:cNvPr id="2024" name="Google Shape;2024;p8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26" name="Google Shape;2026;p80"/>
            <p:cNvGrpSpPr/>
            <p:nvPr/>
          </p:nvGrpSpPr>
          <p:grpSpPr>
            <a:xfrm>
              <a:off x="3230417" y="3103734"/>
              <a:ext cx="282982" cy="280332"/>
              <a:chOff x="2605700" y="3152850"/>
              <a:chExt cx="594125" cy="616250"/>
            </a:xfrm>
          </p:grpSpPr>
          <p:sp>
            <p:nvSpPr>
              <p:cNvPr id="2027" name="Google Shape;2027;p8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028" name="Google Shape;2028;p8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029" name="Google Shape;2029;p80"/>
            <p:cNvGrpSpPr/>
            <p:nvPr/>
          </p:nvGrpSpPr>
          <p:grpSpPr>
            <a:xfrm>
              <a:off x="3265985" y="3226989"/>
              <a:ext cx="87151" cy="346202"/>
              <a:chOff x="2680375" y="3423800"/>
              <a:chExt cx="182975" cy="761050"/>
            </a:xfrm>
          </p:grpSpPr>
          <p:sp>
            <p:nvSpPr>
              <p:cNvPr id="2030" name="Google Shape;2030;p8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031" name="Google Shape;2031;p8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 name="Google Shape;2032;p80"/>
            <p:cNvGrpSpPr/>
            <p:nvPr/>
          </p:nvGrpSpPr>
          <p:grpSpPr>
            <a:xfrm>
              <a:off x="3855466" y="3289811"/>
              <a:ext cx="112514" cy="94210"/>
              <a:chOff x="3918000" y="3561900"/>
              <a:chExt cx="236225" cy="207100"/>
            </a:xfrm>
          </p:grpSpPr>
          <p:sp>
            <p:nvSpPr>
              <p:cNvPr id="2033" name="Google Shape;2033;p8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034" name="Google Shape;2034;p8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8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038" name="Google Shape;2038;p80"/>
            <p:cNvGrpSpPr/>
            <p:nvPr/>
          </p:nvGrpSpPr>
          <p:grpSpPr>
            <a:xfrm>
              <a:off x="2905224" y="2311071"/>
              <a:ext cx="596721" cy="528992"/>
              <a:chOff x="1922950" y="1410350"/>
              <a:chExt cx="1252825" cy="1162875"/>
            </a:xfrm>
          </p:grpSpPr>
          <p:sp>
            <p:nvSpPr>
              <p:cNvPr id="2039" name="Google Shape;2039;p8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055" name="Google Shape;2055;p8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75" name="Google Shape;2075;p8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76" name="Google Shape;2076;p8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7" name="Google Shape;2077;p80"/>
            <p:cNvGrpSpPr/>
            <p:nvPr/>
          </p:nvGrpSpPr>
          <p:grpSpPr>
            <a:xfrm>
              <a:off x="3280929" y="3294542"/>
              <a:ext cx="109894" cy="272224"/>
              <a:chOff x="2711750" y="3572300"/>
              <a:chExt cx="230725" cy="598425"/>
            </a:xfrm>
          </p:grpSpPr>
          <p:sp>
            <p:nvSpPr>
              <p:cNvPr id="2078" name="Google Shape;2078;p8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0" name="Google Shape;2080;p8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1" name="Google Shape;2081;p80"/>
            <p:cNvGrpSpPr/>
            <p:nvPr/>
          </p:nvGrpSpPr>
          <p:grpSpPr>
            <a:xfrm>
              <a:off x="3790439" y="2408636"/>
              <a:ext cx="73017" cy="75684"/>
              <a:chOff x="3781475" y="1624825"/>
              <a:chExt cx="153300" cy="166375"/>
            </a:xfrm>
          </p:grpSpPr>
          <p:sp>
            <p:nvSpPr>
              <p:cNvPr id="2082" name="Google Shape;2082;p8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6" name="Google Shape;2086;p8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3" name="Google Shape;2093;p80"/>
            <p:cNvGrpSpPr/>
            <p:nvPr/>
          </p:nvGrpSpPr>
          <p:grpSpPr>
            <a:xfrm>
              <a:off x="4403342" y="3107749"/>
              <a:ext cx="316680" cy="101374"/>
              <a:chOff x="5068275" y="3161675"/>
              <a:chExt cx="664875" cy="222850"/>
            </a:xfrm>
          </p:grpSpPr>
          <p:sp>
            <p:nvSpPr>
              <p:cNvPr id="2094" name="Google Shape;2094;p8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8" name="Google Shape;2098;p8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7" name="Google Shape;2127;p80"/>
            <p:cNvGrpSpPr/>
            <p:nvPr/>
          </p:nvGrpSpPr>
          <p:grpSpPr>
            <a:xfrm>
              <a:off x="3697513" y="2707266"/>
              <a:ext cx="59549" cy="79733"/>
              <a:chOff x="3586375" y="2281300"/>
              <a:chExt cx="125025" cy="175275"/>
            </a:xfrm>
          </p:grpSpPr>
          <p:sp>
            <p:nvSpPr>
              <p:cNvPr id="2128" name="Google Shape;2128;p8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0" name="Google Shape;2130;p8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1" name="Google Shape;2131;p80"/>
            <p:cNvGrpSpPr/>
            <p:nvPr/>
          </p:nvGrpSpPr>
          <p:grpSpPr>
            <a:xfrm>
              <a:off x="4513224" y="3221724"/>
              <a:ext cx="274563" cy="280321"/>
              <a:chOff x="5298975" y="3412225"/>
              <a:chExt cx="576450" cy="616225"/>
            </a:xfrm>
          </p:grpSpPr>
          <p:sp>
            <p:nvSpPr>
              <p:cNvPr id="2132" name="Google Shape;2132;p8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133" name="Google Shape;2133;p8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80"/>
            <p:cNvGrpSpPr/>
            <p:nvPr/>
          </p:nvGrpSpPr>
          <p:grpSpPr>
            <a:xfrm>
              <a:off x="4824403" y="3421846"/>
              <a:ext cx="110132" cy="130647"/>
              <a:chOff x="5952300" y="3852150"/>
              <a:chExt cx="231225" cy="287200"/>
            </a:xfrm>
          </p:grpSpPr>
          <p:sp>
            <p:nvSpPr>
              <p:cNvPr id="2135" name="Google Shape;2135;p8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7" name="Google Shape;2137;p8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5" name="Google Shape;2145;p80"/>
            <p:cNvGrpSpPr/>
            <p:nvPr/>
          </p:nvGrpSpPr>
          <p:grpSpPr>
            <a:xfrm>
              <a:off x="4295710" y="3079670"/>
              <a:ext cx="14968" cy="27135"/>
              <a:chOff x="4842300" y="3099950"/>
              <a:chExt cx="31425" cy="59650"/>
            </a:xfrm>
          </p:grpSpPr>
          <p:sp>
            <p:nvSpPr>
              <p:cNvPr id="2146" name="Google Shape;2146;p8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0" name="Google Shape;2150;p8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8" name="Google Shape;2158;p80"/>
            <p:cNvGrpSpPr/>
            <p:nvPr/>
          </p:nvGrpSpPr>
          <p:grpSpPr>
            <a:xfrm>
              <a:off x="3831056" y="2816010"/>
              <a:ext cx="37378" cy="27612"/>
              <a:chOff x="3866750" y="2520350"/>
              <a:chExt cx="78475" cy="60700"/>
            </a:xfrm>
          </p:grpSpPr>
          <p:sp>
            <p:nvSpPr>
              <p:cNvPr id="2159" name="Google Shape;2159;p8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3" name="Google Shape;2163;p8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80" name="Google Shape;2180;p8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192" name="Google Shape;2192;p8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5" name="Google Shape;2205;p80"/>
            <p:cNvGrpSpPr/>
            <p:nvPr/>
          </p:nvGrpSpPr>
          <p:grpSpPr>
            <a:xfrm>
              <a:off x="3632736" y="3051591"/>
              <a:ext cx="63288" cy="45217"/>
              <a:chOff x="3450375" y="3038225"/>
              <a:chExt cx="132875" cy="99400"/>
            </a:xfrm>
          </p:grpSpPr>
          <p:sp>
            <p:nvSpPr>
              <p:cNvPr id="2206" name="Google Shape;2206;p8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8" name="Google Shape;2208;p8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17" name="Google Shape;2217;p8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227" name="Google Shape;2227;p8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233" name="Google Shape;2233;p8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80"/>
          <p:cNvGrpSpPr/>
          <p:nvPr/>
        </p:nvGrpSpPr>
        <p:grpSpPr>
          <a:xfrm>
            <a:off x="719116" y="2850945"/>
            <a:ext cx="2622876" cy="1333540"/>
            <a:chOff x="238125" y="1038125"/>
            <a:chExt cx="7146800" cy="3633625"/>
          </a:xfrm>
        </p:grpSpPr>
        <p:sp>
          <p:nvSpPr>
            <p:cNvPr id="2244" name="Google Shape;2244;p8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8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8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8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8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8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8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8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8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8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80"/>
          <p:cNvGrpSpPr/>
          <p:nvPr/>
        </p:nvGrpSpPr>
        <p:grpSpPr>
          <a:xfrm>
            <a:off x="5834044" y="993055"/>
            <a:ext cx="2590840" cy="1380235"/>
            <a:chOff x="233350" y="949250"/>
            <a:chExt cx="7137300" cy="3802300"/>
          </a:xfrm>
        </p:grpSpPr>
        <p:sp>
          <p:nvSpPr>
            <p:cNvPr id="3817" name="Google Shape;3817;p8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8" name="Google Shape;3868;p80"/>
          <p:cNvGrpSpPr/>
          <p:nvPr/>
        </p:nvGrpSpPr>
        <p:grpSpPr>
          <a:xfrm>
            <a:off x="7648473" y="3037828"/>
            <a:ext cx="104231" cy="320340"/>
            <a:chOff x="7564426" y="3224343"/>
            <a:chExt cx="119985" cy="368801"/>
          </a:xfrm>
        </p:grpSpPr>
        <p:sp>
          <p:nvSpPr>
            <p:cNvPr id="3869" name="Google Shape;3869;p8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80"/>
          <p:cNvGrpSpPr/>
          <p:nvPr/>
        </p:nvGrpSpPr>
        <p:grpSpPr>
          <a:xfrm>
            <a:off x="7347962" y="3031929"/>
            <a:ext cx="189489" cy="332132"/>
            <a:chOff x="8370831" y="3202002"/>
            <a:chExt cx="218129" cy="382376"/>
          </a:xfrm>
        </p:grpSpPr>
        <p:sp>
          <p:nvSpPr>
            <p:cNvPr id="3872" name="Google Shape;3872;p8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80"/>
          <p:cNvGrpSpPr/>
          <p:nvPr/>
        </p:nvGrpSpPr>
        <p:grpSpPr>
          <a:xfrm>
            <a:off x="8071351" y="3443061"/>
            <a:ext cx="309429" cy="267000"/>
            <a:chOff x="6742064" y="3750480"/>
            <a:chExt cx="399315" cy="344560"/>
          </a:xfrm>
        </p:grpSpPr>
        <p:sp>
          <p:nvSpPr>
            <p:cNvPr id="3875" name="Google Shape;3875;p8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80"/>
          <p:cNvGrpSpPr/>
          <p:nvPr/>
        </p:nvGrpSpPr>
        <p:grpSpPr>
          <a:xfrm>
            <a:off x="7610370" y="3794109"/>
            <a:ext cx="180437" cy="281608"/>
            <a:chOff x="7248525" y="3739696"/>
            <a:chExt cx="230531" cy="359790"/>
          </a:xfrm>
        </p:grpSpPr>
        <p:sp>
          <p:nvSpPr>
            <p:cNvPr id="3878" name="Google Shape;3878;p8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0" name="Google Shape;3880;p80"/>
          <p:cNvGrpSpPr/>
          <p:nvPr/>
        </p:nvGrpSpPr>
        <p:grpSpPr>
          <a:xfrm>
            <a:off x="7856289" y="3437333"/>
            <a:ext cx="162896" cy="278710"/>
            <a:chOff x="7601242" y="3729267"/>
            <a:chExt cx="222566" cy="380803"/>
          </a:xfrm>
        </p:grpSpPr>
        <p:sp>
          <p:nvSpPr>
            <p:cNvPr id="3881" name="Google Shape;3881;p8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80"/>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4" name="Google Shape;3884;p80"/>
          <p:cNvGrpSpPr/>
          <p:nvPr/>
        </p:nvGrpSpPr>
        <p:grpSpPr>
          <a:xfrm>
            <a:off x="7345935" y="3438473"/>
            <a:ext cx="193543" cy="275990"/>
            <a:chOff x="8304647" y="3738687"/>
            <a:chExt cx="225076" cy="320956"/>
          </a:xfrm>
        </p:grpSpPr>
        <p:sp>
          <p:nvSpPr>
            <p:cNvPr id="3885" name="Google Shape;3885;p8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8" name="Google Shape;3888;p80"/>
          <p:cNvGrpSpPr/>
          <p:nvPr/>
        </p:nvGrpSpPr>
        <p:grpSpPr>
          <a:xfrm>
            <a:off x="7618427" y="3438473"/>
            <a:ext cx="178492" cy="275990"/>
            <a:chOff x="8615101" y="3738687"/>
            <a:chExt cx="207573" cy="320956"/>
          </a:xfrm>
        </p:grpSpPr>
        <p:sp>
          <p:nvSpPr>
            <p:cNvPr id="3889" name="Google Shape;3889;p8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2" name="Google Shape;3892;p80"/>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3" name="Google Shape;3893;p80"/>
          <p:cNvGrpSpPr/>
          <p:nvPr/>
        </p:nvGrpSpPr>
        <p:grpSpPr>
          <a:xfrm>
            <a:off x="6013132" y="3559961"/>
            <a:ext cx="557671" cy="511283"/>
            <a:chOff x="6015419" y="3716859"/>
            <a:chExt cx="557671" cy="511283"/>
          </a:xfrm>
        </p:grpSpPr>
        <p:sp>
          <p:nvSpPr>
            <p:cNvPr id="3894" name="Google Shape;3894;p8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5" name="Google Shape;3895;p80"/>
            <p:cNvGrpSpPr/>
            <p:nvPr/>
          </p:nvGrpSpPr>
          <p:grpSpPr>
            <a:xfrm>
              <a:off x="6036094" y="3716980"/>
              <a:ext cx="529860" cy="510468"/>
              <a:chOff x="6036094" y="3716980"/>
              <a:chExt cx="529860" cy="510468"/>
            </a:xfrm>
          </p:grpSpPr>
          <p:sp>
            <p:nvSpPr>
              <p:cNvPr id="3896" name="Google Shape;3896;p8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6" name="Google Shape;3906;p80"/>
          <p:cNvGrpSpPr/>
          <p:nvPr/>
        </p:nvGrpSpPr>
        <p:grpSpPr>
          <a:xfrm>
            <a:off x="6642017" y="2916730"/>
            <a:ext cx="576302" cy="511871"/>
            <a:chOff x="6644304" y="3073628"/>
            <a:chExt cx="576302" cy="511871"/>
          </a:xfrm>
        </p:grpSpPr>
        <p:sp>
          <p:nvSpPr>
            <p:cNvPr id="3907" name="Google Shape;3907;p8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8" name="Google Shape;3908;p80"/>
            <p:cNvGrpSpPr/>
            <p:nvPr/>
          </p:nvGrpSpPr>
          <p:grpSpPr>
            <a:xfrm>
              <a:off x="6712169" y="3085440"/>
              <a:ext cx="481622" cy="494913"/>
              <a:chOff x="6712169" y="3085440"/>
              <a:chExt cx="481622" cy="494913"/>
            </a:xfrm>
          </p:grpSpPr>
          <p:sp>
            <p:nvSpPr>
              <p:cNvPr id="3909" name="Google Shape;3909;p8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4" name="Google Shape;3914;p8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17" name="Google Shape;3917;p80"/>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8" name="Google Shape;3918;p80"/>
          <p:cNvGrpSpPr/>
          <p:nvPr/>
        </p:nvGrpSpPr>
        <p:grpSpPr>
          <a:xfrm>
            <a:off x="6649868" y="3559725"/>
            <a:ext cx="560631" cy="511352"/>
            <a:chOff x="6652154" y="3716623"/>
            <a:chExt cx="560631" cy="511352"/>
          </a:xfrm>
        </p:grpSpPr>
        <p:sp>
          <p:nvSpPr>
            <p:cNvPr id="3919" name="Google Shape;3919;p8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0" name="Google Shape;3920;p80"/>
            <p:cNvGrpSpPr/>
            <p:nvPr/>
          </p:nvGrpSpPr>
          <p:grpSpPr>
            <a:xfrm>
              <a:off x="6669657" y="3716715"/>
              <a:ext cx="466779" cy="464290"/>
              <a:chOff x="6669657" y="3716715"/>
              <a:chExt cx="466779" cy="464290"/>
            </a:xfrm>
          </p:grpSpPr>
          <p:sp>
            <p:nvSpPr>
              <p:cNvPr id="3921" name="Google Shape;3921;p8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34" name="Google Shape;3934;p80"/>
          <p:cNvGrpSpPr/>
          <p:nvPr/>
        </p:nvGrpSpPr>
        <p:grpSpPr>
          <a:xfrm>
            <a:off x="7843959" y="3841134"/>
            <a:ext cx="187557" cy="187557"/>
            <a:chOff x="8565775" y="671075"/>
            <a:chExt cx="441000" cy="441000"/>
          </a:xfrm>
        </p:grpSpPr>
        <p:sp>
          <p:nvSpPr>
            <p:cNvPr id="3935" name="Google Shape;3935;p8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7" name="Google Shape;3937;p80"/>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0"/>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9" name="Google Shape;3939;p80"/>
          <p:cNvGrpSpPr/>
          <p:nvPr/>
        </p:nvGrpSpPr>
        <p:grpSpPr>
          <a:xfrm>
            <a:off x="5997814" y="2919352"/>
            <a:ext cx="587871" cy="512373"/>
            <a:chOff x="6000100" y="3076250"/>
            <a:chExt cx="587871" cy="512373"/>
          </a:xfrm>
        </p:grpSpPr>
        <p:sp>
          <p:nvSpPr>
            <p:cNvPr id="3940" name="Google Shape;3940;p8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1" name="Google Shape;3941;p80"/>
            <p:cNvGrpSpPr/>
            <p:nvPr/>
          </p:nvGrpSpPr>
          <p:grpSpPr>
            <a:xfrm>
              <a:off x="6031360" y="3076713"/>
              <a:ext cx="539107" cy="480965"/>
              <a:chOff x="6031360" y="3076713"/>
              <a:chExt cx="539107" cy="480965"/>
            </a:xfrm>
          </p:grpSpPr>
          <p:sp>
            <p:nvSpPr>
              <p:cNvPr id="3942" name="Google Shape;3942;p8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9" name="Google Shape;3949;p80"/>
          <p:cNvGrpSpPr/>
          <p:nvPr/>
        </p:nvGrpSpPr>
        <p:grpSpPr>
          <a:xfrm>
            <a:off x="3369305" y="938716"/>
            <a:ext cx="2310381" cy="1488888"/>
            <a:chOff x="229225" y="549050"/>
            <a:chExt cx="7161750" cy="4615275"/>
          </a:xfrm>
        </p:grpSpPr>
        <p:sp>
          <p:nvSpPr>
            <p:cNvPr id="3950" name="Google Shape;3950;p8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80"/>
          <p:cNvGrpSpPr/>
          <p:nvPr/>
        </p:nvGrpSpPr>
        <p:grpSpPr>
          <a:xfrm>
            <a:off x="3514723" y="2830563"/>
            <a:ext cx="2310282" cy="1374222"/>
            <a:chOff x="238125" y="732525"/>
            <a:chExt cx="7130500" cy="4241425"/>
          </a:xfrm>
        </p:grpSpPr>
        <p:sp>
          <p:nvSpPr>
            <p:cNvPr id="4068" name="Google Shape;4068;p8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5" name="Shape 4185"/>
        <p:cNvGrpSpPr/>
        <p:nvPr/>
      </p:nvGrpSpPr>
      <p:grpSpPr>
        <a:xfrm>
          <a:off x="0" y="0"/>
          <a:ext cx="0" cy="0"/>
          <a:chOff x="0" y="0"/>
          <a:chExt cx="0" cy="0"/>
        </a:xfrm>
      </p:grpSpPr>
      <p:grpSp>
        <p:nvGrpSpPr>
          <p:cNvPr id="4186" name="Google Shape;4186;p81"/>
          <p:cNvGrpSpPr/>
          <p:nvPr/>
        </p:nvGrpSpPr>
        <p:grpSpPr>
          <a:xfrm>
            <a:off x="725414" y="969763"/>
            <a:ext cx="2507799" cy="206239"/>
            <a:chOff x="106648" y="895722"/>
            <a:chExt cx="4481413" cy="374300"/>
          </a:xfrm>
        </p:grpSpPr>
        <p:grpSp>
          <p:nvGrpSpPr>
            <p:cNvPr id="4187" name="Google Shape;4187;p81"/>
            <p:cNvGrpSpPr/>
            <p:nvPr/>
          </p:nvGrpSpPr>
          <p:grpSpPr>
            <a:xfrm>
              <a:off x="2233276" y="895722"/>
              <a:ext cx="1082667" cy="223591"/>
              <a:chOff x="4808316" y="2800065"/>
              <a:chExt cx="1999386" cy="412910"/>
            </a:xfrm>
          </p:grpSpPr>
          <p:sp>
            <p:nvSpPr>
              <p:cNvPr id="4188" name="Google Shape;4188;p8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9" name="Google Shape;4189;p81"/>
              <p:cNvGrpSpPr/>
              <p:nvPr/>
            </p:nvGrpSpPr>
            <p:grpSpPr>
              <a:xfrm>
                <a:off x="4808316" y="2800065"/>
                <a:ext cx="92400" cy="411825"/>
                <a:chOff x="845575" y="2563700"/>
                <a:chExt cx="92400" cy="411825"/>
              </a:xfrm>
            </p:grpSpPr>
            <p:cxnSp>
              <p:nvCxnSpPr>
                <p:cNvPr id="4190" name="Google Shape;4190;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91" name="Google Shape;4191;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2" name="Google Shape;4192;p81"/>
            <p:cNvGrpSpPr/>
            <p:nvPr/>
          </p:nvGrpSpPr>
          <p:grpSpPr>
            <a:xfrm>
              <a:off x="106648" y="895722"/>
              <a:ext cx="1088401" cy="223591"/>
              <a:chOff x="881025" y="2800065"/>
              <a:chExt cx="2009975" cy="412910"/>
            </a:xfrm>
          </p:grpSpPr>
          <p:sp>
            <p:nvSpPr>
              <p:cNvPr id="4193" name="Google Shape;4193;p8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4" name="Google Shape;4194;p81"/>
              <p:cNvGrpSpPr/>
              <p:nvPr/>
            </p:nvGrpSpPr>
            <p:grpSpPr>
              <a:xfrm>
                <a:off x="881025" y="2800065"/>
                <a:ext cx="92400" cy="411825"/>
                <a:chOff x="845575" y="2563700"/>
                <a:chExt cx="92400" cy="411825"/>
              </a:xfrm>
            </p:grpSpPr>
            <p:cxnSp>
              <p:nvCxnSpPr>
                <p:cNvPr id="4195" name="Google Shape;4195;p8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196" name="Google Shape;4196;p8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7" name="Google Shape;4197;p81"/>
            <p:cNvGrpSpPr/>
            <p:nvPr/>
          </p:nvGrpSpPr>
          <p:grpSpPr>
            <a:xfrm>
              <a:off x="1172346" y="1047018"/>
              <a:ext cx="1083151" cy="223003"/>
              <a:chOff x="2849073" y="3079467"/>
              <a:chExt cx="2000279" cy="411825"/>
            </a:xfrm>
          </p:grpSpPr>
          <p:sp>
            <p:nvSpPr>
              <p:cNvPr id="4198" name="Google Shape;4198;p8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9" name="Google Shape;4199;p81"/>
              <p:cNvGrpSpPr/>
              <p:nvPr/>
            </p:nvGrpSpPr>
            <p:grpSpPr>
              <a:xfrm rot="10800000">
                <a:off x="2849073" y="3079467"/>
                <a:ext cx="92400" cy="411825"/>
                <a:chOff x="2070100" y="2563700"/>
                <a:chExt cx="92400" cy="411825"/>
              </a:xfrm>
            </p:grpSpPr>
            <p:cxnSp>
              <p:nvCxnSpPr>
                <p:cNvPr id="4200" name="Google Shape;4200;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201" name="Google Shape;4201;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2" name="Google Shape;4202;p81"/>
            <p:cNvGrpSpPr/>
            <p:nvPr/>
          </p:nvGrpSpPr>
          <p:grpSpPr>
            <a:xfrm>
              <a:off x="3290132" y="1047018"/>
              <a:ext cx="1297929" cy="223003"/>
              <a:chOff x="6760035" y="3079467"/>
              <a:chExt cx="2396914" cy="411825"/>
            </a:xfrm>
          </p:grpSpPr>
          <p:sp>
            <p:nvSpPr>
              <p:cNvPr id="4203" name="Google Shape;4203;p8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4" name="Google Shape;4204;p81"/>
              <p:cNvGrpSpPr/>
              <p:nvPr/>
            </p:nvGrpSpPr>
            <p:grpSpPr>
              <a:xfrm rot="10800000">
                <a:off x="6760035" y="3079467"/>
                <a:ext cx="92400" cy="411825"/>
                <a:chOff x="2070100" y="2563700"/>
                <a:chExt cx="92400" cy="411825"/>
              </a:xfrm>
            </p:grpSpPr>
            <p:cxnSp>
              <p:nvCxnSpPr>
                <p:cNvPr id="4205" name="Google Shape;4205;p8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206" name="Google Shape;4206;p8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07" name="Google Shape;4207;p81"/>
          <p:cNvGrpSpPr/>
          <p:nvPr/>
        </p:nvGrpSpPr>
        <p:grpSpPr>
          <a:xfrm>
            <a:off x="2143176" y="3369134"/>
            <a:ext cx="1086701" cy="799429"/>
            <a:chOff x="2183288" y="3555572"/>
            <a:chExt cx="1136241" cy="835873"/>
          </a:xfrm>
        </p:grpSpPr>
        <p:sp>
          <p:nvSpPr>
            <p:cNvPr id="4208" name="Google Shape;4208;p8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9" name="Google Shape;4209;p81"/>
            <p:cNvGrpSpPr/>
            <p:nvPr/>
          </p:nvGrpSpPr>
          <p:grpSpPr>
            <a:xfrm>
              <a:off x="2205895" y="3637269"/>
              <a:ext cx="1089848" cy="724993"/>
              <a:chOff x="2205895" y="3637269"/>
              <a:chExt cx="1089848" cy="724993"/>
            </a:xfrm>
          </p:grpSpPr>
          <p:sp>
            <p:nvSpPr>
              <p:cNvPr id="4210" name="Google Shape;4210;p8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6" name="Google Shape;4216;p8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17" name="Google Shape;4217;p8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218" name="Google Shape;4218;p81"/>
            <p:cNvGrpSpPr/>
            <p:nvPr/>
          </p:nvGrpSpPr>
          <p:grpSpPr>
            <a:xfrm>
              <a:off x="3173850" y="3779426"/>
              <a:ext cx="145679" cy="70048"/>
              <a:chOff x="3173850" y="3779426"/>
              <a:chExt cx="145679" cy="70048"/>
            </a:xfrm>
          </p:grpSpPr>
          <p:cxnSp>
            <p:nvCxnSpPr>
              <p:cNvPr id="4219" name="Google Shape;4219;p8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220" name="Google Shape;4220;p8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81"/>
            <p:cNvGrpSpPr/>
            <p:nvPr/>
          </p:nvGrpSpPr>
          <p:grpSpPr>
            <a:xfrm>
              <a:off x="2183288" y="4139483"/>
              <a:ext cx="145133" cy="70048"/>
              <a:chOff x="2183288" y="4139483"/>
              <a:chExt cx="145133" cy="70048"/>
            </a:xfrm>
          </p:grpSpPr>
          <p:cxnSp>
            <p:nvCxnSpPr>
              <p:cNvPr id="4222" name="Google Shape;4222;p8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223" name="Google Shape;4223;p8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4" name="Google Shape;4224;p8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5" name="Google Shape;4225;p8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226" name="Google Shape;4226;p81"/>
            <p:cNvGrpSpPr/>
            <p:nvPr/>
          </p:nvGrpSpPr>
          <p:grpSpPr>
            <a:xfrm>
              <a:off x="2943836" y="4268886"/>
              <a:ext cx="60717" cy="122559"/>
              <a:chOff x="2943836" y="4268886"/>
              <a:chExt cx="60717" cy="122559"/>
            </a:xfrm>
          </p:grpSpPr>
          <p:sp>
            <p:nvSpPr>
              <p:cNvPr id="4227" name="Google Shape;4227;p8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28" name="Google Shape;4228;p8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229" name="Google Shape;4229;p81"/>
          <p:cNvGrpSpPr/>
          <p:nvPr/>
        </p:nvGrpSpPr>
        <p:grpSpPr>
          <a:xfrm>
            <a:off x="3406121" y="1290134"/>
            <a:ext cx="1675870" cy="758251"/>
            <a:chOff x="3530532" y="1496185"/>
            <a:chExt cx="1562000" cy="706730"/>
          </a:xfrm>
        </p:grpSpPr>
        <p:cxnSp>
          <p:nvCxnSpPr>
            <p:cNvPr id="4230" name="Google Shape;4230;p8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231" name="Google Shape;4231;p81"/>
            <p:cNvGrpSpPr/>
            <p:nvPr/>
          </p:nvGrpSpPr>
          <p:grpSpPr>
            <a:xfrm>
              <a:off x="3530532" y="1496185"/>
              <a:ext cx="323430" cy="463587"/>
              <a:chOff x="3530532" y="1496185"/>
              <a:chExt cx="323430" cy="463587"/>
            </a:xfrm>
          </p:grpSpPr>
          <p:grpSp>
            <p:nvGrpSpPr>
              <p:cNvPr id="4232" name="Google Shape;4232;p81"/>
              <p:cNvGrpSpPr/>
              <p:nvPr/>
            </p:nvGrpSpPr>
            <p:grpSpPr>
              <a:xfrm>
                <a:off x="3567462" y="1496185"/>
                <a:ext cx="286500" cy="361376"/>
                <a:chOff x="3567462" y="1496185"/>
                <a:chExt cx="286500" cy="361376"/>
              </a:xfrm>
            </p:grpSpPr>
            <p:cxnSp>
              <p:nvCxnSpPr>
                <p:cNvPr id="4233" name="Google Shape;4233;p8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34" name="Google Shape;4234;p8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5" name="Google Shape;4235;p8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6" name="Google Shape;4236;p81"/>
            <p:cNvGrpSpPr/>
            <p:nvPr/>
          </p:nvGrpSpPr>
          <p:grpSpPr>
            <a:xfrm>
              <a:off x="3891569" y="1779209"/>
              <a:ext cx="323945" cy="423706"/>
              <a:chOff x="3891569" y="1779209"/>
              <a:chExt cx="323945" cy="423706"/>
            </a:xfrm>
          </p:grpSpPr>
          <p:grpSp>
            <p:nvGrpSpPr>
              <p:cNvPr id="4237" name="Google Shape;4237;p81"/>
              <p:cNvGrpSpPr/>
              <p:nvPr/>
            </p:nvGrpSpPr>
            <p:grpSpPr>
              <a:xfrm>
                <a:off x="3929014" y="1881638"/>
                <a:ext cx="286500" cy="321278"/>
                <a:chOff x="3929014" y="1881638"/>
                <a:chExt cx="286500" cy="321278"/>
              </a:xfrm>
            </p:grpSpPr>
            <p:cxnSp>
              <p:nvCxnSpPr>
                <p:cNvPr id="4238" name="Google Shape;4238;p8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239" name="Google Shape;4239;p8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0" name="Google Shape;4240;p8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1" name="Google Shape;4241;p81"/>
            <p:cNvGrpSpPr/>
            <p:nvPr/>
          </p:nvGrpSpPr>
          <p:grpSpPr>
            <a:xfrm>
              <a:off x="4252606" y="1496185"/>
              <a:ext cx="324721" cy="463587"/>
              <a:chOff x="4252606" y="1496185"/>
              <a:chExt cx="324721" cy="463587"/>
            </a:xfrm>
          </p:grpSpPr>
          <p:grpSp>
            <p:nvGrpSpPr>
              <p:cNvPr id="4242" name="Google Shape;4242;p81"/>
              <p:cNvGrpSpPr/>
              <p:nvPr/>
            </p:nvGrpSpPr>
            <p:grpSpPr>
              <a:xfrm>
                <a:off x="4290828" y="1496185"/>
                <a:ext cx="286500" cy="361376"/>
                <a:chOff x="4290828" y="1496185"/>
                <a:chExt cx="286500" cy="361376"/>
              </a:xfrm>
            </p:grpSpPr>
            <p:cxnSp>
              <p:nvCxnSpPr>
                <p:cNvPr id="4243" name="Google Shape;4243;p8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244" name="Google Shape;4244;p8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45" name="Google Shape;4245;p8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81"/>
            <p:cNvGrpSpPr/>
            <p:nvPr/>
          </p:nvGrpSpPr>
          <p:grpSpPr>
            <a:xfrm>
              <a:off x="4613643" y="1763716"/>
              <a:ext cx="325308" cy="439200"/>
              <a:chOff x="4613643" y="1763716"/>
              <a:chExt cx="325308" cy="439200"/>
            </a:xfrm>
          </p:grpSpPr>
          <p:grpSp>
            <p:nvGrpSpPr>
              <p:cNvPr id="4247" name="Google Shape;4247;p81"/>
              <p:cNvGrpSpPr/>
              <p:nvPr/>
            </p:nvGrpSpPr>
            <p:grpSpPr>
              <a:xfrm>
                <a:off x="4652451" y="1879538"/>
                <a:ext cx="286500" cy="323378"/>
                <a:chOff x="4652451" y="1879538"/>
                <a:chExt cx="286500" cy="323378"/>
              </a:xfrm>
            </p:grpSpPr>
            <p:cxnSp>
              <p:nvCxnSpPr>
                <p:cNvPr id="4248" name="Google Shape;4248;p8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249" name="Google Shape;4249;p8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50" name="Google Shape;4250;p8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1" name="Google Shape;4251;p81"/>
          <p:cNvGrpSpPr/>
          <p:nvPr/>
        </p:nvGrpSpPr>
        <p:grpSpPr>
          <a:xfrm>
            <a:off x="3417981" y="2143759"/>
            <a:ext cx="1652173" cy="391517"/>
            <a:chOff x="3512551" y="2358270"/>
            <a:chExt cx="1597383" cy="378533"/>
          </a:xfrm>
        </p:grpSpPr>
        <p:cxnSp>
          <p:nvCxnSpPr>
            <p:cNvPr id="4252" name="Google Shape;4252;p81"/>
            <p:cNvCxnSpPr>
              <a:stCxn id="4253" idx="6"/>
              <a:endCxn id="4254"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255" name="Google Shape;4255;p81"/>
            <p:cNvGrpSpPr/>
            <p:nvPr/>
          </p:nvGrpSpPr>
          <p:grpSpPr>
            <a:xfrm>
              <a:off x="3512551" y="2358270"/>
              <a:ext cx="225647" cy="307714"/>
              <a:chOff x="2182679" y="2004714"/>
              <a:chExt cx="792300" cy="1080458"/>
            </a:xfrm>
          </p:grpSpPr>
          <p:cxnSp>
            <p:nvCxnSpPr>
              <p:cNvPr id="4256" name="Google Shape;4256;p81"/>
              <p:cNvCxnSpPr>
                <a:stCxn id="4257"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53" name="Google Shape;4253;p8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8" name="Google Shape;4258;p81"/>
            <p:cNvGrpSpPr/>
            <p:nvPr/>
          </p:nvGrpSpPr>
          <p:grpSpPr>
            <a:xfrm>
              <a:off x="3969644" y="2440153"/>
              <a:ext cx="225853" cy="296651"/>
              <a:chOff x="3775710" y="1729289"/>
              <a:chExt cx="136500" cy="179289"/>
            </a:xfrm>
          </p:grpSpPr>
          <p:cxnSp>
            <p:nvCxnSpPr>
              <p:cNvPr id="4259" name="Google Shape;4259;p8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260" name="Google Shape;4260;p8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81"/>
            <p:cNvGrpSpPr/>
            <p:nvPr/>
          </p:nvGrpSpPr>
          <p:grpSpPr>
            <a:xfrm>
              <a:off x="4427051" y="2358270"/>
              <a:ext cx="225647" cy="307714"/>
              <a:chOff x="5393704" y="2004714"/>
              <a:chExt cx="792300" cy="1080458"/>
            </a:xfrm>
          </p:grpSpPr>
          <p:cxnSp>
            <p:nvCxnSpPr>
              <p:cNvPr id="4263" name="Google Shape;4263;p81"/>
              <p:cNvCxnSpPr>
                <a:stCxn id="4264"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265" name="Google Shape;4265;p8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6" name="Google Shape;4266;p81"/>
            <p:cNvGrpSpPr/>
            <p:nvPr/>
          </p:nvGrpSpPr>
          <p:grpSpPr>
            <a:xfrm>
              <a:off x="4884287" y="2440252"/>
              <a:ext cx="225647" cy="296532"/>
              <a:chOff x="6999166" y="2292572"/>
              <a:chExt cx="792300" cy="1041192"/>
            </a:xfrm>
          </p:grpSpPr>
          <p:cxnSp>
            <p:nvCxnSpPr>
              <p:cNvPr id="4267" name="Google Shape;4267;p8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254" name="Google Shape;4254;p8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9" name="Google Shape;4269;p81"/>
          <p:cNvGrpSpPr/>
          <p:nvPr/>
        </p:nvGrpSpPr>
        <p:grpSpPr>
          <a:xfrm>
            <a:off x="6838789" y="979959"/>
            <a:ext cx="1581844" cy="732818"/>
            <a:chOff x="634175" y="2986275"/>
            <a:chExt cx="3147949" cy="1458344"/>
          </a:xfrm>
        </p:grpSpPr>
        <p:cxnSp>
          <p:nvCxnSpPr>
            <p:cNvPr id="4270" name="Google Shape;4270;p81"/>
            <p:cNvCxnSpPr>
              <a:stCxn id="4271" idx="4"/>
              <a:endCxn id="4272"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273" name="Google Shape;4273;p81"/>
            <p:cNvCxnSpPr>
              <a:stCxn id="4272" idx="0"/>
              <a:endCxn id="4274"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75" name="Google Shape;4275;p81"/>
            <p:cNvCxnSpPr>
              <a:stCxn id="4274" idx="4"/>
              <a:endCxn id="4276"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277" name="Google Shape;4277;p81"/>
            <p:cNvCxnSpPr>
              <a:stCxn id="4276" idx="0"/>
              <a:endCxn id="4278"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278" name="Google Shape;4278;p8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74" name="Google Shape;4274;p8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71" name="Google Shape;4271;p8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76" name="Google Shape;4276;p8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272" name="Google Shape;4272;p8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279" name="Google Shape;4279;p81"/>
          <p:cNvGrpSpPr/>
          <p:nvPr/>
        </p:nvGrpSpPr>
        <p:grpSpPr>
          <a:xfrm>
            <a:off x="3406504" y="2674269"/>
            <a:ext cx="1675128" cy="313674"/>
            <a:chOff x="998425" y="1182125"/>
            <a:chExt cx="1065400" cy="199500"/>
          </a:xfrm>
        </p:grpSpPr>
        <p:sp>
          <p:nvSpPr>
            <p:cNvPr id="4280" name="Google Shape;4280;p8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5" name="Google Shape;4285;p81"/>
          <p:cNvGrpSpPr/>
          <p:nvPr/>
        </p:nvGrpSpPr>
        <p:grpSpPr>
          <a:xfrm>
            <a:off x="3406503" y="3630235"/>
            <a:ext cx="1675129" cy="525345"/>
            <a:chOff x="5194708" y="3484366"/>
            <a:chExt cx="3148148" cy="987304"/>
          </a:xfrm>
        </p:grpSpPr>
        <p:grpSp>
          <p:nvGrpSpPr>
            <p:cNvPr id="4286" name="Google Shape;4286;p81"/>
            <p:cNvGrpSpPr/>
            <p:nvPr/>
          </p:nvGrpSpPr>
          <p:grpSpPr>
            <a:xfrm>
              <a:off x="7531521" y="3484366"/>
              <a:ext cx="811335" cy="987304"/>
              <a:chOff x="3379425" y="1617275"/>
              <a:chExt cx="1090650" cy="1327200"/>
            </a:xfrm>
          </p:grpSpPr>
          <p:sp>
            <p:nvSpPr>
              <p:cNvPr id="4287" name="Google Shape;4287;p8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81"/>
            <p:cNvGrpSpPr/>
            <p:nvPr/>
          </p:nvGrpSpPr>
          <p:grpSpPr>
            <a:xfrm>
              <a:off x="6752546" y="3484366"/>
              <a:ext cx="811428" cy="987304"/>
              <a:chOff x="2332275" y="1617275"/>
              <a:chExt cx="1090775" cy="1327200"/>
            </a:xfrm>
          </p:grpSpPr>
          <p:sp>
            <p:nvSpPr>
              <p:cNvPr id="4291" name="Google Shape;4291;p8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4" name="Google Shape;4294;p81"/>
            <p:cNvGrpSpPr/>
            <p:nvPr/>
          </p:nvGrpSpPr>
          <p:grpSpPr>
            <a:xfrm>
              <a:off x="5973664" y="3484366"/>
              <a:ext cx="811335" cy="987304"/>
              <a:chOff x="1285250" y="1617275"/>
              <a:chExt cx="1090650" cy="1327200"/>
            </a:xfrm>
          </p:grpSpPr>
          <p:sp>
            <p:nvSpPr>
              <p:cNvPr id="4295" name="Google Shape;4295;p8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81"/>
            <p:cNvGrpSpPr/>
            <p:nvPr/>
          </p:nvGrpSpPr>
          <p:grpSpPr>
            <a:xfrm>
              <a:off x="5194708" y="3484366"/>
              <a:ext cx="811409" cy="987304"/>
              <a:chOff x="238125" y="1617275"/>
              <a:chExt cx="1090750" cy="1327200"/>
            </a:xfrm>
          </p:grpSpPr>
          <p:sp>
            <p:nvSpPr>
              <p:cNvPr id="4299" name="Google Shape;4299;p8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2" name="Google Shape;4302;p81"/>
          <p:cNvGrpSpPr/>
          <p:nvPr/>
        </p:nvGrpSpPr>
        <p:grpSpPr>
          <a:xfrm>
            <a:off x="6840188" y="2276124"/>
            <a:ext cx="1579046" cy="522230"/>
            <a:chOff x="6853641" y="2534077"/>
            <a:chExt cx="1515545" cy="501229"/>
          </a:xfrm>
        </p:grpSpPr>
        <p:grpSp>
          <p:nvGrpSpPr>
            <p:cNvPr id="4303" name="Google Shape;4303;p81"/>
            <p:cNvGrpSpPr/>
            <p:nvPr/>
          </p:nvGrpSpPr>
          <p:grpSpPr>
            <a:xfrm>
              <a:off x="6853641" y="2618923"/>
              <a:ext cx="1515545" cy="324556"/>
              <a:chOff x="6853641" y="2618923"/>
              <a:chExt cx="1515545" cy="324556"/>
            </a:xfrm>
          </p:grpSpPr>
          <p:sp>
            <p:nvSpPr>
              <p:cNvPr id="4304" name="Google Shape;4304;p8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9" name="Google Shape;4309;p8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81"/>
          <p:cNvGrpSpPr/>
          <p:nvPr/>
        </p:nvGrpSpPr>
        <p:grpSpPr>
          <a:xfrm>
            <a:off x="3435080" y="3151165"/>
            <a:ext cx="1617976" cy="346616"/>
            <a:chOff x="1808063" y="4294338"/>
            <a:chExt cx="3370782" cy="721817"/>
          </a:xfrm>
        </p:grpSpPr>
        <p:sp>
          <p:nvSpPr>
            <p:cNvPr id="4315" name="Google Shape;4315;p8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5" name="Google Shape;4325;p81"/>
          <p:cNvGrpSpPr/>
          <p:nvPr/>
        </p:nvGrpSpPr>
        <p:grpSpPr>
          <a:xfrm>
            <a:off x="5261076" y="3817915"/>
            <a:ext cx="1417067" cy="350605"/>
            <a:chOff x="4234950" y="2101012"/>
            <a:chExt cx="4219974" cy="1044090"/>
          </a:xfrm>
        </p:grpSpPr>
        <p:sp>
          <p:nvSpPr>
            <p:cNvPr id="4326" name="Google Shape;4326;p8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2" name="Google Shape;4342;p81"/>
          <p:cNvGrpSpPr/>
          <p:nvPr/>
        </p:nvGrpSpPr>
        <p:grpSpPr>
          <a:xfrm>
            <a:off x="6836548" y="1808672"/>
            <a:ext cx="1586327" cy="371557"/>
            <a:chOff x="1247650" y="2075423"/>
            <a:chExt cx="6648477" cy="1557238"/>
          </a:xfrm>
        </p:grpSpPr>
        <p:sp>
          <p:nvSpPr>
            <p:cNvPr id="4343" name="Google Shape;4343;p8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81"/>
          <p:cNvGrpSpPr/>
          <p:nvPr/>
        </p:nvGrpSpPr>
        <p:grpSpPr>
          <a:xfrm>
            <a:off x="5267818" y="961862"/>
            <a:ext cx="1415601" cy="1648533"/>
            <a:chOff x="1839112" y="2209163"/>
            <a:chExt cx="1918159" cy="2233784"/>
          </a:xfrm>
        </p:grpSpPr>
        <p:sp>
          <p:nvSpPr>
            <p:cNvPr id="4350" name="Google Shape;4350;p8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53" name="Google Shape;4353;p81"/>
            <p:cNvCxnSpPr>
              <a:stCxn id="4350" idx="6"/>
              <a:endCxn id="4351"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54" name="Google Shape;4354;p81"/>
            <p:cNvCxnSpPr>
              <a:stCxn id="4351" idx="4"/>
              <a:endCxn id="4355"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356" name="Google Shape;4356;p81"/>
            <p:cNvCxnSpPr>
              <a:stCxn id="4355" idx="6"/>
              <a:endCxn id="4352"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357" name="Google Shape;4357;p81"/>
            <p:cNvCxnSpPr>
              <a:stCxn id="4352" idx="4"/>
              <a:endCxn id="4358"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355" name="Google Shape;4355;p8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60" name="Google Shape;4360;p81"/>
            <p:cNvCxnSpPr>
              <a:endCxn id="4359"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361" name="Google Shape;4361;p81"/>
          <p:cNvGrpSpPr/>
          <p:nvPr/>
        </p:nvGrpSpPr>
        <p:grpSpPr>
          <a:xfrm>
            <a:off x="3425084" y="979946"/>
            <a:ext cx="1637968" cy="154942"/>
            <a:chOff x="238125" y="2506075"/>
            <a:chExt cx="7115411" cy="673075"/>
          </a:xfrm>
        </p:grpSpPr>
        <p:sp>
          <p:nvSpPr>
            <p:cNvPr id="4362" name="Google Shape;4362;p8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7" name="Google Shape;4367;p81"/>
          <p:cNvGrpSpPr/>
          <p:nvPr/>
        </p:nvGrpSpPr>
        <p:grpSpPr>
          <a:xfrm>
            <a:off x="1965820" y="1294664"/>
            <a:ext cx="1262932" cy="785408"/>
            <a:chOff x="548861" y="389676"/>
            <a:chExt cx="3843371" cy="2390163"/>
          </a:xfrm>
        </p:grpSpPr>
        <p:cxnSp>
          <p:nvCxnSpPr>
            <p:cNvPr id="4368" name="Google Shape;4368;p8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69" name="Google Shape;4369;p8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70" name="Google Shape;4370;p8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371" name="Google Shape;4371;p8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372" name="Google Shape;4372;p8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373" name="Google Shape;4373;p8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74" name="Google Shape;4374;p8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375" name="Google Shape;4375;p8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1" name="Google Shape;4381;p81"/>
          <p:cNvGrpSpPr/>
          <p:nvPr/>
        </p:nvGrpSpPr>
        <p:grpSpPr>
          <a:xfrm>
            <a:off x="753952" y="2401541"/>
            <a:ext cx="1412054" cy="633562"/>
            <a:chOff x="1187400" y="2529299"/>
            <a:chExt cx="6769193" cy="2241903"/>
          </a:xfrm>
        </p:grpSpPr>
        <p:sp>
          <p:nvSpPr>
            <p:cNvPr id="4382" name="Google Shape;4382;p8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83" name="Google Shape;4383;p8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84" name="Google Shape;4384;p8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85" name="Google Shape;4385;p8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86" name="Google Shape;4386;p8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87" name="Google Shape;4387;p8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388" name="Google Shape;4388;p8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389" name="Google Shape;4389;p81"/>
            <p:cNvCxnSpPr>
              <a:stCxn id="4382" idx="2"/>
              <a:endCxn id="4383"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90" name="Google Shape;4390;p81"/>
            <p:cNvCxnSpPr>
              <a:stCxn id="4384" idx="0"/>
              <a:endCxn id="4382"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91" name="Google Shape;4391;p81"/>
            <p:cNvCxnSpPr>
              <a:stCxn id="4384" idx="2"/>
              <a:endCxn id="4386"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92" name="Google Shape;4392;p81"/>
            <p:cNvCxnSpPr>
              <a:stCxn id="4385" idx="0"/>
              <a:endCxn id="4384"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93" name="Google Shape;4393;p81"/>
            <p:cNvCxnSpPr>
              <a:stCxn id="4383" idx="2"/>
              <a:endCxn id="4388"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394" name="Google Shape;4394;p81"/>
            <p:cNvCxnSpPr>
              <a:stCxn id="4387" idx="0"/>
              <a:endCxn id="4383"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395" name="Google Shape;4395;p81"/>
          <p:cNvGrpSpPr/>
          <p:nvPr/>
        </p:nvGrpSpPr>
        <p:grpSpPr>
          <a:xfrm>
            <a:off x="6840198" y="2894250"/>
            <a:ext cx="1579035" cy="540873"/>
            <a:chOff x="6895650" y="3126697"/>
            <a:chExt cx="1436662" cy="492105"/>
          </a:xfrm>
        </p:grpSpPr>
        <p:sp>
          <p:nvSpPr>
            <p:cNvPr id="4396" name="Google Shape;4396;p8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1" name="Google Shape;4401;p81"/>
            <p:cNvGrpSpPr/>
            <p:nvPr/>
          </p:nvGrpSpPr>
          <p:grpSpPr>
            <a:xfrm>
              <a:off x="6995957" y="3335810"/>
              <a:ext cx="1230393" cy="71754"/>
              <a:chOff x="6995957" y="3287964"/>
              <a:chExt cx="1230393" cy="71754"/>
            </a:xfrm>
          </p:grpSpPr>
          <p:sp>
            <p:nvSpPr>
              <p:cNvPr id="4402" name="Google Shape;4402;p8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7" name="Google Shape;4407;p81"/>
          <p:cNvGrpSpPr/>
          <p:nvPr/>
        </p:nvGrpSpPr>
        <p:grpSpPr>
          <a:xfrm>
            <a:off x="6838780" y="3531013"/>
            <a:ext cx="1581862" cy="650625"/>
            <a:chOff x="6777990" y="3710194"/>
            <a:chExt cx="1646915" cy="677382"/>
          </a:xfrm>
        </p:grpSpPr>
        <p:grpSp>
          <p:nvGrpSpPr>
            <p:cNvPr id="4408" name="Google Shape;4408;p81"/>
            <p:cNvGrpSpPr/>
            <p:nvPr/>
          </p:nvGrpSpPr>
          <p:grpSpPr>
            <a:xfrm>
              <a:off x="6777990" y="3874492"/>
              <a:ext cx="411129" cy="513083"/>
              <a:chOff x="6777990" y="3874492"/>
              <a:chExt cx="411129" cy="513083"/>
            </a:xfrm>
          </p:grpSpPr>
          <p:cxnSp>
            <p:nvCxnSpPr>
              <p:cNvPr id="4409" name="Google Shape;4409;p8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410" name="Google Shape;4410;p8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1" name="Google Shape;4411;p81"/>
            <p:cNvGrpSpPr/>
            <p:nvPr/>
          </p:nvGrpSpPr>
          <p:grpSpPr>
            <a:xfrm>
              <a:off x="7188425" y="3710194"/>
              <a:ext cx="411123" cy="520535"/>
              <a:chOff x="7188425" y="3710194"/>
              <a:chExt cx="411123" cy="520535"/>
            </a:xfrm>
          </p:grpSpPr>
          <p:cxnSp>
            <p:nvCxnSpPr>
              <p:cNvPr id="4412" name="Google Shape;4412;p8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413" name="Google Shape;4413;p8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81"/>
            <p:cNvGrpSpPr/>
            <p:nvPr/>
          </p:nvGrpSpPr>
          <p:grpSpPr>
            <a:xfrm>
              <a:off x="7603341" y="3874492"/>
              <a:ext cx="411474" cy="513083"/>
              <a:chOff x="7603341" y="3874492"/>
              <a:chExt cx="411474" cy="513083"/>
            </a:xfrm>
          </p:grpSpPr>
          <p:cxnSp>
            <p:nvCxnSpPr>
              <p:cNvPr id="4415" name="Google Shape;4415;p8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416" name="Google Shape;4416;p8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81"/>
            <p:cNvGrpSpPr/>
            <p:nvPr/>
          </p:nvGrpSpPr>
          <p:grpSpPr>
            <a:xfrm>
              <a:off x="8013776" y="3722847"/>
              <a:ext cx="411129" cy="507881"/>
              <a:chOff x="8013776" y="3722847"/>
              <a:chExt cx="411129" cy="507881"/>
            </a:xfrm>
          </p:grpSpPr>
          <p:cxnSp>
            <p:nvCxnSpPr>
              <p:cNvPr id="4418" name="Google Shape;4418;p8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419" name="Google Shape;4419;p8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0" name="Google Shape;4420;p81"/>
          <p:cNvGrpSpPr/>
          <p:nvPr/>
        </p:nvGrpSpPr>
        <p:grpSpPr>
          <a:xfrm>
            <a:off x="5258295" y="2703853"/>
            <a:ext cx="1421889" cy="1020603"/>
            <a:chOff x="5190863" y="2824811"/>
            <a:chExt cx="1544860" cy="1108869"/>
          </a:xfrm>
        </p:grpSpPr>
        <p:grpSp>
          <p:nvGrpSpPr>
            <p:cNvPr id="4421" name="Google Shape;4421;p81"/>
            <p:cNvGrpSpPr/>
            <p:nvPr/>
          </p:nvGrpSpPr>
          <p:grpSpPr>
            <a:xfrm>
              <a:off x="5938695" y="3176919"/>
              <a:ext cx="685761" cy="404739"/>
              <a:chOff x="5938695" y="3176919"/>
              <a:chExt cx="685761" cy="404739"/>
            </a:xfrm>
          </p:grpSpPr>
          <p:grpSp>
            <p:nvGrpSpPr>
              <p:cNvPr id="4422" name="Google Shape;4422;p81"/>
              <p:cNvGrpSpPr/>
              <p:nvPr/>
            </p:nvGrpSpPr>
            <p:grpSpPr>
              <a:xfrm>
                <a:off x="5938695" y="3176919"/>
                <a:ext cx="685761" cy="404739"/>
                <a:chOff x="5938695" y="3176919"/>
                <a:chExt cx="685761" cy="404739"/>
              </a:xfrm>
            </p:grpSpPr>
            <p:sp>
              <p:nvSpPr>
                <p:cNvPr id="4423" name="Google Shape;4423;p8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5" name="Google Shape;4425;p8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6" name="Google Shape;4426;p81"/>
            <p:cNvGrpSpPr/>
            <p:nvPr/>
          </p:nvGrpSpPr>
          <p:grpSpPr>
            <a:xfrm>
              <a:off x="5305233" y="3176835"/>
              <a:ext cx="685971" cy="404655"/>
              <a:chOff x="5305233" y="3176835"/>
              <a:chExt cx="685971" cy="404655"/>
            </a:xfrm>
          </p:grpSpPr>
          <p:grpSp>
            <p:nvGrpSpPr>
              <p:cNvPr id="4427" name="Google Shape;4427;p81"/>
              <p:cNvGrpSpPr/>
              <p:nvPr/>
            </p:nvGrpSpPr>
            <p:grpSpPr>
              <a:xfrm>
                <a:off x="5305233" y="3176835"/>
                <a:ext cx="685971" cy="404655"/>
                <a:chOff x="5305233" y="3176835"/>
                <a:chExt cx="685971" cy="404655"/>
              </a:xfrm>
            </p:grpSpPr>
            <p:sp>
              <p:nvSpPr>
                <p:cNvPr id="4428" name="Google Shape;4428;p8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0" name="Google Shape;4430;p8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1" name="Google Shape;4431;p8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2" name="Google Shape;4432;p81"/>
            <p:cNvGrpSpPr/>
            <p:nvPr/>
          </p:nvGrpSpPr>
          <p:grpSpPr>
            <a:xfrm>
              <a:off x="5657361" y="2824811"/>
              <a:ext cx="1078361" cy="404655"/>
              <a:chOff x="5657361" y="2824811"/>
              <a:chExt cx="1078361" cy="404655"/>
            </a:xfrm>
          </p:grpSpPr>
          <p:grpSp>
            <p:nvGrpSpPr>
              <p:cNvPr id="4433" name="Google Shape;4433;p81"/>
              <p:cNvGrpSpPr/>
              <p:nvPr/>
            </p:nvGrpSpPr>
            <p:grpSpPr>
              <a:xfrm>
                <a:off x="5657361" y="2824811"/>
                <a:ext cx="1078361" cy="404655"/>
                <a:chOff x="5657361" y="2824811"/>
                <a:chExt cx="1078361" cy="404655"/>
              </a:xfrm>
            </p:grpSpPr>
            <p:grpSp>
              <p:nvGrpSpPr>
                <p:cNvPr id="4434" name="Google Shape;4434;p81"/>
                <p:cNvGrpSpPr/>
                <p:nvPr/>
              </p:nvGrpSpPr>
              <p:grpSpPr>
                <a:xfrm>
                  <a:off x="5938485" y="2824811"/>
                  <a:ext cx="797237" cy="404655"/>
                  <a:chOff x="5938485" y="2824811"/>
                  <a:chExt cx="797237" cy="404655"/>
                </a:xfrm>
              </p:grpSpPr>
              <p:sp>
                <p:nvSpPr>
                  <p:cNvPr id="4435" name="Google Shape;4435;p8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7" name="Google Shape;4437;p8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8" name="Google Shape;4438;p8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9" name="Google Shape;4439;p81"/>
            <p:cNvGrpSpPr/>
            <p:nvPr/>
          </p:nvGrpSpPr>
          <p:grpSpPr>
            <a:xfrm>
              <a:off x="5190863" y="3528942"/>
              <a:ext cx="1078026" cy="404739"/>
              <a:chOff x="5190863" y="3528942"/>
              <a:chExt cx="1078026" cy="404739"/>
            </a:xfrm>
          </p:grpSpPr>
          <p:sp>
            <p:nvSpPr>
              <p:cNvPr id="4440" name="Google Shape;4440;p8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1" name="Google Shape;4441;p81"/>
              <p:cNvGrpSpPr/>
              <p:nvPr/>
            </p:nvGrpSpPr>
            <p:grpSpPr>
              <a:xfrm>
                <a:off x="5190863" y="3528942"/>
                <a:ext cx="1078026" cy="404739"/>
                <a:chOff x="5190863" y="3528942"/>
                <a:chExt cx="1078026" cy="404739"/>
              </a:xfrm>
            </p:grpSpPr>
            <p:sp>
              <p:nvSpPr>
                <p:cNvPr id="4442" name="Google Shape;4442;p8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44" name="Google Shape;4444;p81"/>
          <p:cNvGrpSpPr/>
          <p:nvPr/>
        </p:nvGrpSpPr>
        <p:grpSpPr>
          <a:xfrm>
            <a:off x="724302" y="1268321"/>
            <a:ext cx="1086719" cy="879487"/>
            <a:chOff x="803162" y="1474292"/>
            <a:chExt cx="1086719" cy="879487"/>
          </a:xfrm>
        </p:grpSpPr>
        <p:grpSp>
          <p:nvGrpSpPr>
            <p:cNvPr id="4445" name="Google Shape;4445;p81"/>
            <p:cNvGrpSpPr/>
            <p:nvPr/>
          </p:nvGrpSpPr>
          <p:grpSpPr>
            <a:xfrm>
              <a:off x="803162" y="1625948"/>
              <a:ext cx="445856" cy="576579"/>
              <a:chOff x="803162" y="1625948"/>
              <a:chExt cx="445856" cy="576579"/>
            </a:xfrm>
          </p:grpSpPr>
          <p:sp>
            <p:nvSpPr>
              <p:cNvPr id="4446" name="Google Shape;4446;p8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47" name="Google Shape;4447;p81"/>
              <p:cNvGrpSpPr/>
              <p:nvPr/>
            </p:nvGrpSpPr>
            <p:grpSpPr>
              <a:xfrm>
                <a:off x="1056023" y="1625948"/>
                <a:ext cx="192995" cy="576579"/>
                <a:chOff x="1056023" y="1625948"/>
                <a:chExt cx="192995" cy="576579"/>
              </a:xfrm>
            </p:grpSpPr>
            <p:sp>
              <p:nvSpPr>
                <p:cNvPr id="4448" name="Google Shape;4448;p8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3" name="Google Shape;4453;p81"/>
            <p:cNvGrpSpPr/>
            <p:nvPr/>
          </p:nvGrpSpPr>
          <p:grpSpPr>
            <a:xfrm>
              <a:off x="1371406" y="1474292"/>
              <a:ext cx="518475" cy="879487"/>
              <a:chOff x="1398231" y="1474292"/>
              <a:chExt cx="518475" cy="879487"/>
            </a:xfrm>
          </p:grpSpPr>
          <p:grpSp>
            <p:nvGrpSpPr>
              <p:cNvPr id="4454" name="Google Shape;4454;p81"/>
              <p:cNvGrpSpPr/>
              <p:nvPr/>
            </p:nvGrpSpPr>
            <p:grpSpPr>
              <a:xfrm>
                <a:off x="1398231" y="1474292"/>
                <a:ext cx="518475" cy="341643"/>
                <a:chOff x="1398231" y="1474292"/>
                <a:chExt cx="518475" cy="341643"/>
              </a:xfrm>
            </p:grpSpPr>
            <p:sp>
              <p:nvSpPr>
                <p:cNvPr id="4455" name="Google Shape;4455;p8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6" name="Google Shape;4456;p81"/>
                <p:cNvGrpSpPr/>
                <p:nvPr/>
              </p:nvGrpSpPr>
              <p:grpSpPr>
                <a:xfrm>
                  <a:off x="1616453" y="1474292"/>
                  <a:ext cx="300253" cy="341643"/>
                  <a:chOff x="1616453" y="1475379"/>
                  <a:chExt cx="300253" cy="341643"/>
                </a:xfrm>
              </p:grpSpPr>
              <p:sp>
                <p:nvSpPr>
                  <p:cNvPr id="4457" name="Google Shape;4457;p8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4" name="Google Shape;4464;p81"/>
                  <p:cNvGrpSpPr/>
                  <p:nvPr/>
                </p:nvGrpSpPr>
                <p:grpSpPr>
                  <a:xfrm>
                    <a:off x="1839639" y="1475379"/>
                    <a:ext cx="77067" cy="341643"/>
                    <a:chOff x="1839639" y="1475379"/>
                    <a:chExt cx="77067" cy="341643"/>
                  </a:xfrm>
                </p:grpSpPr>
                <p:sp>
                  <p:nvSpPr>
                    <p:cNvPr id="4465" name="Google Shape;4465;p8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67" name="Google Shape;4467;p81"/>
              <p:cNvGrpSpPr/>
              <p:nvPr/>
            </p:nvGrpSpPr>
            <p:grpSpPr>
              <a:xfrm>
                <a:off x="1398451" y="2012951"/>
                <a:ext cx="518255" cy="340828"/>
                <a:chOff x="1398451" y="2012951"/>
                <a:chExt cx="518255" cy="340828"/>
              </a:xfrm>
            </p:grpSpPr>
            <p:sp>
              <p:nvSpPr>
                <p:cNvPr id="4468" name="Google Shape;4468;p8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9" name="Google Shape;4469;p81"/>
                <p:cNvGrpSpPr/>
                <p:nvPr/>
              </p:nvGrpSpPr>
              <p:grpSpPr>
                <a:xfrm>
                  <a:off x="1616453" y="2012951"/>
                  <a:ext cx="300253" cy="340828"/>
                  <a:chOff x="1616453" y="2013538"/>
                  <a:chExt cx="300253" cy="340828"/>
                </a:xfrm>
              </p:grpSpPr>
              <p:sp>
                <p:nvSpPr>
                  <p:cNvPr id="4470" name="Google Shape;4470;p8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7" name="Google Shape;4477;p81"/>
                  <p:cNvGrpSpPr/>
                  <p:nvPr/>
                </p:nvGrpSpPr>
                <p:grpSpPr>
                  <a:xfrm>
                    <a:off x="1839639" y="2013538"/>
                    <a:ext cx="77067" cy="340828"/>
                    <a:chOff x="1839639" y="2013538"/>
                    <a:chExt cx="77067" cy="340828"/>
                  </a:xfrm>
                </p:grpSpPr>
                <p:sp>
                  <p:nvSpPr>
                    <p:cNvPr id="4478" name="Google Shape;4478;p8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480" name="Google Shape;4480;p81"/>
          <p:cNvGrpSpPr/>
          <p:nvPr/>
        </p:nvGrpSpPr>
        <p:grpSpPr>
          <a:xfrm>
            <a:off x="721126" y="3399508"/>
            <a:ext cx="1368681" cy="682918"/>
            <a:chOff x="724986" y="3605478"/>
            <a:chExt cx="1368681" cy="682918"/>
          </a:xfrm>
        </p:grpSpPr>
        <p:grpSp>
          <p:nvGrpSpPr>
            <p:cNvPr id="4481" name="Google Shape;4481;p81"/>
            <p:cNvGrpSpPr/>
            <p:nvPr/>
          </p:nvGrpSpPr>
          <p:grpSpPr>
            <a:xfrm>
              <a:off x="1289102" y="3823629"/>
              <a:ext cx="240442" cy="250435"/>
              <a:chOff x="-165066" y="3843615"/>
              <a:chExt cx="221259" cy="230455"/>
            </a:xfrm>
          </p:grpSpPr>
          <p:sp>
            <p:nvSpPr>
              <p:cNvPr id="4482" name="Google Shape;4482;p8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81"/>
            <p:cNvGrpSpPr/>
            <p:nvPr/>
          </p:nvGrpSpPr>
          <p:grpSpPr>
            <a:xfrm>
              <a:off x="724986" y="3605478"/>
              <a:ext cx="1368681" cy="682918"/>
              <a:chOff x="724986" y="3605478"/>
              <a:chExt cx="1368681" cy="682918"/>
            </a:xfrm>
          </p:grpSpPr>
          <p:grpSp>
            <p:nvGrpSpPr>
              <p:cNvPr id="4503" name="Google Shape;4503;p81"/>
              <p:cNvGrpSpPr/>
              <p:nvPr/>
            </p:nvGrpSpPr>
            <p:grpSpPr>
              <a:xfrm>
                <a:off x="1498221" y="4047614"/>
                <a:ext cx="529172" cy="240783"/>
                <a:chOff x="1498221" y="4047614"/>
                <a:chExt cx="529172" cy="240783"/>
              </a:xfrm>
            </p:grpSpPr>
            <p:grpSp>
              <p:nvGrpSpPr>
                <p:cNvPr id="4504" name="Google Shape;4504;p81"/>
                <p:cNvGrpSpPr/>
                <p:nvPr/>
              </p:nvGrpSpPr>
              <p:grpSpPr>
                <a:xfrm>
                  <a:off x="1826655" y="4224370"/>
                  <a:ext cx="200738" cy="25631"/>
                  <a:chOff x="1826655" y="4224370"/>
                  <a:chExt cx="200738" cy="25631"/>
                </a:xfrm>
              </p:grpSpPr>
              <p:sp>
                <p:nvSpPr>
                  <p:cNvPr id="4505" name="Google Shape;4505;p8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81"/>
                <p:cNvGrpSpPr/>
                <p:nvPr/>
              </p:nvGrpSpPr>
              <p:grpSpPr>
                <a:xfrm>
                  <a:off x="1498221" y="4047614"/>
                  <a:ext cx="328444" cy="240783"/>
                  <a:chOff x="1498221" y="4047614"/>
                  <a:chExt cx="328444" cy="240783"/>
                </a:xfrm>
              </p:grpSpPr>
              <p:sp>
                <p:nvSpPr>
                  <p:cNvPr id="4508" name="Google Shape;4508;p8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9" name="Google Shape;4509;p81"/>
                  <p:cNvGrpSpPr/>
                  <p:nvPr/>
                </p:nvGrpSpPr>
                <p:grpSpPr>
                  <a:xfrm>
                    <a:off x="1498221" y="4047614"/>
                    <a:ext cx="150566" cy="190416"/>
                    <a:chOff x="1498221" y="4047614"/>
                    <a:chExt cx="150566" cy="190416"/>
                  </a:xfrm>
                </p:grpSpPr>
                <p:sp>
                  <p:nvSpPr>
                    <p:cNvPr id="4510" name="Google Shape;4510;p8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12" name="Google Shape;4512;p81"/>
              <p:cNvGrpSpPr/>
              <p:nvPr/>
            </p:nvGrpSpPr>
            <p:grpSpPr>
              <a:xfrm>
                <a:off x="1560718" y="3800594"/>
                <a:ext cx="532948" cy="302090"/>
                <a:chOff x="1560718" y="3800594"/>
                <a:chExt cx="532948" cy="302090"/>
              </a:xfrm>
            </p:grpSpPr>
            <p:grpSp>
              <p:nvGrpSpPr>
                <p:cNvPr id="4513" name="Google Shape;4513;p81"/>
                <p:cNvGrpSpPr/>
                <p:nvPr/>
              </p:nvGrpSpPr>
              <p:grpSpPr>
                <a:xfrm>
                  <a:off x="1912179" y="3827344"/>
                  <a:ext cx="181487" cy="25631"/>
                  <a:chOff x="1912179" y="3827344"/>
                  <a:chExt cx="181487" cy="25631"/>
                </a:xfrm>
              </p:grpSpPr>
              <p:sp>
                <p:nvSpPr>
                  <p:cNvPr id="4514" name="Google Shape;4514;p8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81"/>
                <p:cNvGrpSpPr/>
                <p:nvPr/>
              </p:nvGrpSpPr>
              <p:grpSpPr>
                <a:xfrm>
                  <a:off x="1912179" y="4044505"/>
                  <a:ext cx="181487" cy="25622"/>
                  <a:chOff x="1912179" y="4044506"/>
                  <a:chExt cx="181487" cy="25622"/>
                </a:xfrm>
              </p:grpSpPr>
              <p:sp>
                <p:nvSpPr>
                  <p:cNvPr id="4517" name="Google Shape;4517;p8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9" name="Google Shape;4519;p81"/>
                <p:cNvGrpSpPr/>
                <p:nvPr/>
              </p:nvGrpSpPr>
              <p:grpSpPr>
                <a:xfrm>
                  <a:off x="1560718" y="3800594"/>
                  <a:ext cx="351472" cy="302090"/>
                  <a:chOff x="1560718" y="3800594"/>
                  <a:chExt cx="351472" cy="302090"/>
                </a:xfrm>
              </p:grpSpPr>
              <p:grpSp>
                <p:nvGrpSpPr>
                  <p:cNvPr id="4520" name="Google Shape;4520;p81"/>
                  <p:cNvGrpSpPr/>
                  <p:nvPr/>
                </p:nvGrpSpPr>
                <p:grpSpPr>
                  <a:xfrm>
                    <a:off x="1560718" y="3842857"/>
                    <a:ext cx="173586" cy="217131"/>
                    <a:chOff x="1560718" y="3842857"/>
                    <a:chExt cx="173586" cy="217131"/>
                  </a:xfrm>
                </p:grpSpPr>
                <p:sp>
                  <p:nvSpPr>
                    <p:cNvPr id="4521" name="Google Shape;4521;p8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24" name="Google Shape;4524;p8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526" name="Google Shape;4526;p8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7" name="Google Shape;4527;p81"/>
              <p:cNvGrpSpPr/>
              <p:nvPr/>
            </p:nvGrpSpPr>
            <p:grpSpPr>
              <a:xfrm>
                <a:off x="785350" y="3605478"/>
                <a:ext cx="535311" cy="249245"/>
                <a:chOff x="785350" y="3605478"/>
                <a:chExt cx="535311" cy="249245"/>
              </a:xfrm>
            </p:grpSpPr>
            <p:grpSp>
              <p:nvGrpSpPr>
                <p:cNvPr id="4528" name="Google Shape;4528;p81"/>
                <p:cNvGrpSpPr/>
                <p:nvPr/>
              </p:nvGrpSpPr>
              <p:grpSpPr>
                <a:xfrm>
                  <a:off x="785350" y="3605478"/>
                  <a:ext cx="376191" cy="102736"/>
                  <a:chOff x="785350" y="3605478"/>
                  <a:chExt cx="376191" cy="102736"/>
                </a:xfrm>
              </p:grpSpPr>
              <p:sp>
                <p:nvSpPr>
                  <p:cNvPr id="4529" name="Google Shape;4529;p8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81"/>
                <p:cNvGrpSpPr/>
                <p:nvPr/>
              </p:nvGrpSpPr>
              <p:grpSpPr>
                <a:xfrm>
                  <a:off x="1161530" y="3655851"/>
                  <a:ext cx="159131" cy="198872"/>
                  <a:chOff x="1161530" y="3655851"/>
                  <a:chExt cx="159131" cy="198872"/>
                </a:xfrm>
              </p:grpSpPr>
              <p:sp>
                <p:nvSpPr>
                  <p:cNvPr id="4533" name="Google Shape;4533;p8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5" name="Google Shape;4535;p81"/>
              <p:cNvGrpSpPr/>
              <p:nvPr/>
            </p:nvGrpSpPr>
            <p:grpSpPr>
              <a:xfrm>
                <a:off x="785350" y="4047614"/>
                <a:ext cx="535311" cy="240783"/>
                <a:chOff x="785350" y="4047614"/>
                <a:chExt cx="535311" cy="240783"/>
              </a:xfrm>
            </p:grpSpPr>
            <p:grpSp>
              <p:nvGrpSpPr>
                <p:cNvPr id="4536" name="Google Shape;4536;p81"/>
                <p:cNvGrpSpPr/>
                <p:nvPr/>
              </p:nvGrpSpPr>
              <p:grpSpPr>
                <a:xfrm>
                  <a:off x="1161636" y="4047614"/>
                  <a:ext cx="159025" cy="190415"/>
                  <a:chOff x="1161636" y="4047614"/>
                  <a:chExt cx="159025" cy="190415"/>
                </a:xfrm>
              </p:grpSpPr>
              <p:sp>
                <p:nvSpPr>
                  <p:cNvPr id="4537" name="Google Shape;4537;p8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81"/>
                <p:cNvGrpSpPr/>
                <p:nvPr/>
              </p:nvGrpSpPr>
              <p:grpSpPr>
                <a:xfrm>
                  <a:off x="785350" y="4185661"/>
                  <a:ext cx="376191" cy="102736"/>
                  <a:chOff x="785350" y="4185661"/>
                  <a:chExt cx="376191" cy="102736"/>
                </a:xfrm>
              </p:grpSpPr>
              <p:sp>
                <p:nvSpPr>
                  <p:cNvPr id="4540" name="Google Shape;4540;p8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3" name="Google Shape;4543;p81"/>
              <p:cNvGrpSpPr/>
              <p:nvPr/>
            </p:nvGrpSpPr>
            <p:grpSpPr>
              <a:xfrm>
                <a:off x="1501054" y="3605478"/>
                <a:ext cx="526340" cy="249240"/>
                <a:chOff x="1501054" y="3605478"/>
                <a:chExt cx="526340" cy="249240"/>
              </a:xfrm>
            </p:grpSpPr>
            <p:grpSp>
              <p:nvGrpSpPr>
                <p:cNvPr id="4544" name="Google Shape;4544;p81"/>
                <p:cNvGrpSpPr/>
                <p:nvPr/>
              </p:nvGrpSpPr>
              <p:grpSpPr>
                <a:xfrm>
                  <a:off x="1834208" y="3643867"/>
                  <a:ext cx="193185" cy="25622"/>
                  <a:chOff x="1834208" y="3643867"/>
                  <a:chExt cx="193185" cy="25622"/>
                </a:xfrm>
              </p:grpSpPr>
              <p:sp>
                <p:nvSpPr>
                  <p:cNvPr id="4545" name="Google Shape;4545;p8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81"/>
                <p:cNvGrpSpPr/>
                <p:nvPr/>
              </p:nvGrpSpPr>
              <p:grpSpPr>
                <a:xfrm>
                  <a:off x="1501054" y="3605478"/>
                  <a:ext cx="333165" cy="249240"/>
                  <a:chOff x="1501054" y="3605478"/>
                  <a:chExt cx="333165" cy="249240"/>
                </a:xfrm>
              </p:grpSpPr>
              <p:sp>
                <p:nvSpPr>
                  <p:cNvPr id="4548" name="Google Shape;4548;p8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9" name="Google Shape;4549;p81"/>
                  <p:cNvGrpSpPr/>
                  <p:nvPr/>
                </p:nvGrpSpPr>
                <p:grpSpPr>
                  <a:xfrm>
                    <a:off x="1501054" y="3655851"/>
                    <a:ext cx="155286" cy="198867"/>
                    <a:chOff x="1501054" y="3655851"/>
                    <a:chExt cx="155286" cy="198867"/>
                  </a:xfrm>
                </p:grpSpPr>
                <p:sp>
                  <p:nvSpPr>
                    <p:cNvPr id="4550" name="Google Shape;4550;p8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52" name="Google Shape;4552;p81"/>
              <p:cNvGrpSpPr/>
              <p:nvPr/>
            </p:nvGrpSpPr>
            <p:grpSpPr>
              <a:xfrm>
                <a:off x="724986" y="3800594"/>
                <a:ext cx="532950" cy="302090"/>
                <a:chOff x="724986" y="3800594"/>
                <a:chExt cx="532950" cy="302090"/>
              </a:xfrm>
            </p:grpSpPr>
            <p:grpSp>
              <p:nvGrpSpPr>
                <p:cNvPr id="4553" name="Google Shape;4553;p81"/>
                <p:cNvGrpSpPr/>
                <p:nvPr/>
              </p:nvGrpSpPr>
              <p:grpSpPr>
                <a:xfrm>
                  <a:off x="724986" y="4044367"/>
                  <a:ext cx="181314" cy="25626"/>
                  <a:chOff x="724986" y="4044367"/>
                  <a:chExt cx="181314" cy="25626"/>
                </a:xfrm>
              </p:grpSpPr>
              <p:sp>
                <p:nvSpPr>
                  <p:cNvPr id="4554" name="Google Shape;4554;p8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6" name="Google Shape;4556;p81"/>
                <p:cNvGrpSpPr/>
                <p:nvPr/>
              </p:nvGrpSpPr>
              <p:grpSpPr>
                <a:xfrm>
                  <a:off x="906290" y="3800594"/>
                  <a:ext cx="351646" cy="302090"/>
                  <a:chOff x="906290" y="3800594"/>
                  <a:chExt cx="351646" cy="302090"/>
                </a:xfrm>
              </p:grpSpPr>
              <p:grpSp>
                <p:nvGrpSpPr>
                  <p:cNvPr id="4557" name="Google Shape;4557;p81"/>
                  <p:cNvGrpSpPr/>
                  <p:nvPr/>
                </p:nvGrpSpPr>
                <p:grpSpPr>
                  <a:xfrm>
                    <a:off x="1084172" y="3842857"/>
                    <a:ext cx="173764" cy="217131"/>
                    <a:chOff x="1084172" y="3842857"/>
                    <a:chExt cx="173764" cy="217131"/>
                  </a:xfrm>
                </p:grpSpPr>
                <p:grpSp>
                  <p:nvGrpSpPr>
                    <p:cNvPr id="4558" name="Google Shape;4558;p81"/>
                    <p:cNvGrpSpPr/>
                    <p:nvPr/>
                  </p:nvGrpSpPr>
                  <p:grpSpPr>
                    <a:xfrm>
                      <a:off x="1156862" y="3936509"/>
                      <a:ext cx="101073" cy="25622"/>
                      <a:chOff x="1156862" y="3936509"/>
                      <a:chExt cx="101073" cy="25622"/>
                    </a:xfrm>
                  </p:grpSpPr>
                  <p:sp>
                    <p:nvSpPr>
                      <p:cNvPr id="4559" name="Google Shape;4559;p8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1" name="Google Shape;4561;p8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2" name="Google Shape;4562;p8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4" name="Google Shape;4564;p81"/>
                <p:cNvGrpSpPr/>
                <p:nvPr/>
              </p:nvGrpSpPr>
              <p:grpSpPr>
                <a:xfrm>
                  <a:off x="724986" y="3830189"/>
                  <a:ext cx="189533" cy="25626"/>
                  <a:chOff x="724986" y="3830189"/>
                  <a:chExt cx="189533" cy="25626"/>
                </a:xfrm>
              </p:grpSpPr>
              <p:sp>
                <p:nvSpPr>
                  <p:cNvPr id="4565" name="Google Shape;4565;p8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567" name="Google Shape;4567;p81"/>
          <p:cNvGrpSpPr/>
          <p:nvPr/>
        </p:nvGrpSpPr>
        <p:grpSpPr>
          <a:xfrm>
            <a:off x="2249438" y="2249669"/>
            <a:ext cx="948701" cy="935378"/>
            <a:chOff x="2253298" y="2428317"/>
            <a:chExt cx="948701" cy="935378"/>
          </a:xfrm>
        </p:grpSpPr>
        <p:sp>
          <p:nvSpPr>
            <p:cNvPr id="4568" name="Google Shape;4568;p8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4" name="Shape 4604"/>
        <p:cNvGrpSpPr/>
        <p:nvPr/>
      </p:nvGrpSpPr>
      <p:grpSpPr>
        <a:xfrm>
          <a:off x="0" y="0"/>
          <a:ext cx="0" cy="0"/>
          <a:chOff x="0" y="0"/>
          <a:chExt cx="0" cy="0"/>
        </a:xfrm>
      </p:grpSpPr>
      <p:grpSp>
        <p:nvGrpSpPr>
          <p:cNvPr id="4605" name="Google Shape;4605;p82"/>
          <p:cNvGrpSpPr/>
          <p:nvPr/>
        </p:nvGrpSpPr>
        <p:grpSpPr>
          <a:xfrm>
            <a:off x="3339745" y="952988"/>
            <a:ext cx="2363393" cy="1017867"/>
            <a:chOff x="3292400" y="1219146"/>
            <a:chExt cx="2615240" cy="1110239"/>
          </a:xfrm>
        </p:grpSpPr>
        <p:sp>
          <p:nvSpPr>
            <p:cNvPr id="4606" name="Google Shape;4606;p8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607" name="Google Shape;4607;p8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08" name="Google Shape;4608;p8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609" name="Google Shape;4609;p8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610" name="Google Shape;4610;p8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611" name="Google Shape;4611;p8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612" name="Google Shape;4612;p8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613" name="Google Shape;4613;p8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614" name="Google Shape;4614;p8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615" name="Google Shape;4615;p8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616" name="Google Shape;4616;p8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17" name="Google Shape;4617;p8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618" name="Google Shape;4618;p8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619" name="Google Shape;4619;p8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620" name="Google Shape;4620;p82"/>
            <p:cNvGrpSpPr/>
            <p:nvPr/>
          </p:nvGrpSpPr>
          <p:grpSpPr>
            <a:xfrm>
              <a:off x="3748438" y="1378608"/>
              <a:ext cx="2159202" cy="903971"/>
              <a:chOff x="1683525" y="2179850"/>
              <a:chExt cx="4519050" cy="2134525"/>
            </a:xfrm>
          </p:grpSpPr>
          <p:sp>
            <p:nvSpPr>
              <p:cNvPr id="4621" name="Google Shape;4621;p8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2" name="Google Shape;4622;p8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3" name="Google Shape;4623;p8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4" name="Google Shape;4624;p8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5" name="Google Shape;4625;p8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6" name="Google Shape;4626;p8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7" name="Google Shape;4627;p8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8" name="Google Shape;4628;p8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29" name="Google Shape;4629;p8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30" name="Google Shape;4630;p8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31" name="Google Shape;4631;p8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632" name="Google Shape;4632;p8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633" name="Google Shape;4633;p82"/>
          <p:cNvGraphicFramePr/>
          <p:nvPr/>
        </p:nvGraphicFramePr>
        <p:xfrm>
          <a:off x="5935838" y="2130461"/>
          <a:ext cx="3000000" cy="3000000"/>
        </p:xfrm>
        <a:graphic>
          <a:graphicData uri="http://schemas.openxmlformats.org/drawingml/2006/table">
            <a:tbl>
              <a:tblPr>
                <a:noFill/>
                <a:tableStyleId>{A98A4869-CB2D-457E-9433-D9CA5F4B03A7}</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634" name="Google Shape;4634;p82"/>
          <p:cNvGrpSpPr/>
          <p:nvPr/>
        </p:nvGrpSpPr>
        <p:grpSpPr>
          <a:xfrm>
            <a:off x="5935948" y="3189058"/>
            <a:ext cx="2496964" cy="1001454"/>
            <a:chOff x="1919611" y="789980"/>
            <a:chExt cx="1474179" cy="606868"/>
          </a:xfrm>
        </p:grpSpPr>
        <p:cxnSp>
          <p:nvCxnSpPr>
            <p:cNvPr id="4635" name="Google Shape;4635;p8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36" name="Google Shape;4636;p8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637" name="Google Shape;4637;p8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638" name="Google Shape;4638;p8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639" name="Google Shape;4639;p8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640" name="Google Shape;4640;p8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641" name="Google Shape;4641;p8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642" name="Google Shape;4642;p8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2"/>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649" name="Google Shape;4649;p82"/>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650" name="Google Shape;4650;p82"/>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651" name="Google Shape;4651;p8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2" name="Google Shape;4652;p82"/>
          <p:cNvGrpSpPr/>
          <p:nvPr/>
        </p:nvGrpSpPr>
        <p:grpSpPr>
          <a:xfrm>
            <a:off x="712562" y="998017"/>
            <a:ext cx="2394370" cy="976502"/>
            <a:chOff x="749309" y="1112739"/>
            <a:chExt cx="2371603" cy="976502"/>
          </a:xfrm>
        </p:grpSpPr>
        <p:sp>
          <p:nvSpPr>
            <p:cNvPr id="4653" name="Google Shape;4653;p8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685" name="Google Shape;4685;p82"/>
          <p:cNvGraphicFramePr/>
          <p:nvPr/>
        </p:nvGraphicFramePr>
        <p:xfrm>
          <a:off x="5935863" y="996311"/>
          <a:ext cx="3000000" cy="3000000"/>
        </p:xfrm>
        <a:graphic>
          <a:graphicData uri="http://schemas.openxmlformats.org/drawingml/2006/table">
            <a:tbl>
              <a:tblPr>
                <a:noFill/>
                <a:tableStyleId>{A98A4869-CB2D-457E-9433-D9CA5F4B03A7}</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686" name="Google Shape;4686;p82"/>
          <p:cNvGraphicFramePr/>
          <p:nvPr/>
        </p:nvGraphicFramePr>
        <p:xfrm>
          <a:off x="3342575" y="2130461"/>
          <a:ext cx="3000000" cy="3000000"/>
        </p:xfrm>
        <a:graphic>
          <a:graphicData uri="http://schemas.openxmlformats.org/drawingml/2006/table">
            <a:tbl>
              <a:tblPr>
                <a:noFill/>
                <a:tableStyleId>{A98A4869-CB2D-457E-9433-D9CA5F4B03A7}</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687" name="Google Shape;4687;p82"/>
          <p:cNvGrpSpPr/>
          <p:nvPr/>
        </p:nvGrpSpPr>
        <p:grpSpPr>
          <a:xfrm>
            <a:off x="4086505" y="2517104"/>
            <a:ext cx="1517436" cy="74460"/>
            <a:chOff x="3980086" y="2804397"/>
            <a:chExt cx="1227600" cy="66900"/>
          </a:xfrm>
        </p:grpSpPr>
        <p:sp>
          <p:nvSpPr>
            <p:cNvPr id="4688" name="Google Shape;4688;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0" name="Google Shape;4690;p82"/>
          <p:cNvGrpSpPr/>
          <p:nvPr/>
        </p:nvGrpSpPr>
        <p:grpSpPr>
          <a:xfrm>
            <a:off x="4711569" y="2809692"/>
            <a:ext cx="892956" cy="74460"/>
            <a:chOff x="3980086" y="2804397"/>
            <a:chExt cx="1227600" cy="66900"/>
          </a:xfrm>
        </p:grpSpPr>
        <p:sp>
          <p:nvSpPr>
            <p:cNvPr id="4691" name="Google Shape;4691;p8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3" name="Google Shape;4693;p82"/>
          <p:cNvGrpSpPr/>
          <p:nvPr/>
        </p:nvGrpSpPr>
        <p:grpSpPr>
          <a:xfrm>
            <a:off x="3344661" y="3168575"/>
            <a:ext cx="2363244" cy="1005943"/>
            <a:chOff x="3358415" y="3361302"/>
            <a:chExt cx="2363244" cy="1024695"/>
          </a:xfrm>
        </p:grpSpPr>
        <p:grpSp>
          <p:nvGrpSpPr>
            <p:cNvPr id="4694" name="Google Shape;4694;p82"/>
            <p:cNvGrpSpPr/>
            <p:nvPr/>
          </p:nvGrpSpPr>
          <p:grpSpPr>
            <a:xfrm>
              <a:off x="3358415" y="3361302"/>
              <a:ext cx="441300" cy="1024695"/>
              <a:chOff x="3358415" y="3361302"/>
              <a:chExt cx="441300" cy="1024695"/>
            </a:xfrm>
          </p:grpSpPr>
          <p:sp>
            <p:nvSpPr>
              <p:cNvPr id="4695" name="Google Shape;4695;p8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1" name="Google Shape;4701;p82"/>
            <p:cNvGrpSpPr/>
            <p:nvPr/>
          </p:nvGrpSpPr>
          <p:grpSpPr>
            <a:xfrm>
              <a:off x="3838901" y="3361302"/>
              <a:ext cx="441300" cy="1024695"/>
              <a:chOff x="3838901" y="3361302"/>
              <a:chExt cx="441300" cy="1024695"/>
            </a:xfrm>
          </p:grpSpPr>
          <p:sp>
            <p:nvSpPr>
              <p:cNvPr id="4702" name="Google Shape;4702;p8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8" name="Google Shape;4708;p82"/>
            <p:cNvGrpSpPr/>
            <p:nvPr/>
          </p:nvGrpSpPr>
          <p:grpSpPr>
            <a:xfrm>
              <a:off x="4319387" y="3361302"/>
              <a:ext cx="441300" cy="1024695"/>
              <a:chOff x="4319387" y="3361302"/>
              <a:chExt cx="441300" cy="1024695"/>
            </a:xfrm>
          </p:grpSpPr>
          <p:sp>
            <p:nvSpPr>
              <p:cNvPr id="4709" name="Google Shape;4709;p8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5" name="Google Shape;4715;p82"/>
            <p:cNvGrpSpPr/>
            <p:nvPr/>
          </p:nvGrpSpPr>
          <p:grpSpPr>
            <a:xfrm>
              <a:off x="4799873" y="3361302"/>
              <a:ext cx="441300" cy="1024695"/>
              <a:chOff x="4799873" y="3361302"/>
              <a:chExt cx="441300" cy="1024695"/>
            </a:xfrm>
          </p:grpSpPr>
          <p:sp>
            <p:nvSpPr>
              <p:cNvPr id="4716" name="Google Shape;4716;p8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2" name="Google Shape;4722;p82"/>
            <p:cNvGrpSpPr/>
            <p:nvPr/>
          </p:nvGrpSpPr>
          <p:grpSpPr>
            <a:xfrm>
              <a:off x="5280360" y="3361302"/>
              <a:ext cx="441300" cy="1024695"/>
              <a:chOff x="5280360" y="3361302"/>
              <a:chExt cx="441300" cy="1024695"/>
            </a:xfrm>
          </p:grpSpPr>
          <p:sp>
            <p:nvSpPr>
              <p:cNvPr id="4723" name="Google Shape;4723;p8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729" name="Google Shape;4729;p82"/>
          <p:cNvGraphicFramePr/>
          <p:nvPr/>
        </p:nvGraphicFramePr>
        <p:xfrm>
          <a:off x="711088" y="2130461"/>
          <a:ext cx="3000000" cy="3000000"/>
        </p:xfrm>
        <a:graphic>
          <a:graphicData uri="http://schemas.openxmlformats.org/drawingml/2006/table">
            <a:tbl>
              <a:tblPr>
                <a:noFill/>
                <a:tableStyleId>{A98A4869-CB2D-457E-9433-D9CA5F4B03A7}</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730" name="Google Shape;4730;p82"/>
          <p:cNvGrpSpPr/>
          <p:nvPr/>
        </p:nvGrpSpPr>
        <p:grpSpPr>
          <a:xfrm>
            <a:off x="712613" y="3180186"/>
            <a:ext cx="2403614" cy="1005900"/>
            <a:chOff x="726450" y="3372825"/>
            <a:chExt cx="2403614" cy="1005900"/>
          </a:xfrm>
        </p:grpSpPr>
        <p:grpSp>
          <p:nvGrpSpPr>
            <p:cNvPr id="4731" name="Google Shape;4731;p82"/>
            <p:cNvGrpSpPr/>
            <p:nvPr/>
          </p:nvGrpSpPr>
          <p:grpSpPr>
            <a:xfrm>
              <a:off x="726450" y="3696000"/>
              <a:ext cx="2403614" cy="500898"/>
              <a:chOff x="726450" y="3696000"/>
              <a:chExt cx="2403614" cy="500898"/>
            </a:xfrm>
          </p:grpSpPr>
          <p:sp>
            <p:nvSpPr>
              <p:cNvPr id="4732" name="Google Shape;4732;p8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33" name="Google Shape;4733;p8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34" name="Google Shape;4734;p82"/>
            <p:cNvGrpSpPr/>
            <p:nvPr/>
          </p:nvGrpSpPr>
          <p:grpSpPr>
            <a:xfrm>
              <a:off x="1348050" y="3372825"/>
              <a:ext cx="1720425" cy="1005900"/>
              <a:chOff x="1348050" y="3372825"/>
              <a:chExt cx="1720425" cy="1005900"/>
            </a:xfrm>
          </p:grpSpPr>
          <p:sp>
            <p:nvSpPr>
              <p:cNvPr id="4735" name="Google Shape;4735;p8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36" name="Google Shape;4736;p8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37" name="Google Shape;4737;p8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38" name="Google Shape;4738;p8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739" name="Google Shape;4739;p8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740" name="Google Shape;4740;p82"/>
            <p:cNvGrpSpPr/>
            <p:nvPr/>
          </p:nvGrpSpPr>
          <p:grpSpPr>
            <a:xfrm>
              <a:off x="1455707" y="3731058"/>
              <a:ext cx="1491150" cy="417657"/>
              <a:chOff x="1455707" y="3731058"/>
              <a:chExt cx="1491150" cy="417657"/>
            </a:xfrm>
          </p:grpSpPr>
          <p:grpSp>
            <p:nvGrpSpPr>
              <p:cNvPr id="4741" name="Google Shape;4741;p82"/>
              <p:cNvGrpSpPr/>
              <p:nvPr/>
            </p:nvGrpSpPr>
            <p:grpSpPr>
              <a:xfrm>
                <a:off x="1472938" y="3745828"/>
                <a:ext cx="72126" cy="53788"/>
                <a:chOff x="1472938" y="3745828"/>
                <a:chExt cx="72126" cy="53788"/>
              </a:xfrm>
            </p:grpSpPr>
            <p:sp>
              <p:nvSpPr>
                <p:cNvPr id="4742" name="Google Shape;4742;p8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82"/>
              <p:cNvGrpSpPr/>
              <p:nvPr/>
            </p:nvGrpSpPr>
            <p:grpSpPr>
              <a:xfrm>
                <a:off x="1819181" y="4089633"/>
                <a:ext cx="72126" cy="53788"/>
                <a:chOff x="1819181" y="4089633"/>
                <a:chExt cx="72126" cy="53788"/>
              </a:xfrm>
            </p:grpSpPr>
            <p:sp>
              <p:nvSpPr>
                <p:cNvPr id="4745" name="Google Shape;4745;p8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7" name="Google Shape;4747;p82"/>
              <p:cNvGrpSpPr/>
              <p:nvPr/>
            </p:nvGrpSpPr>
            <p:grpSpPr>
              <a:xfrm>
                <a:off x="1455707" y="4084171"/>
                <a:ext cx="64321" cy="64544"/>
                <a:chOff x="1455707" y="4084171"/>
                <a:chExt cx="64321" cy="64544"/>
              </a:xfrm>
            </p:grpSpPr>
            <p:sp>
              <p:nvSpPr>
                <p:cNvPr id="4748" name="Google Shape;4748;p8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82"/>
              <p:cNvGrpSpPr/>
              <p:nvPr/>
            </p:nvGrpSpPr>
            <p:grpSpPr>
              <a:xfrm>
                <a:off x="1818610" y="3731058"/>
                <a:ext cx="64321" cy="64544"/>
                <a:chOff x="1818610" y="3731058"/>
                <a:chExt cx="64321" cy="64544"/>
              </a:xfrm>
            </p:grpSpPr>
            <p:sp>
              <p:nvSpPr>
                <p:cNvPr id="4751" name="Google Shape;4751;p8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3" name="Google Shape;4753;p82"/>
              <p:cNvGrpSpPr/>
              <p:nvPr/>
            </p:nvGrpSpPr>
            <p:grpSpPr>
              <a:xfrm>
                <a:off x="2172491" y="4089633"/>
                <a:ext cx="72126" cy="53788"/>
                <a:chOff x="2172491" y="4089633"/>
                <a:chExt cx="72126" cy="53788"/>
              </a:xfrm>
            </p:grpSpPr>
            <p:sp>
              <p:nvSpPr>
                <p:cNvPr id="4754" name="Google Shape;4754;p8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6" name="Google Shape;4756;p82"/>
              <p:cNvGrpSpPr/>
              <p:nvPr/>
            </p:nvGrpSpPr>
            <p:grpSpPr>
              <a:xfrm>
                <a:off x="2171920" y="3731058"/>
                <a:ext cx="64321" cy="64544"/>
                <a:chOff x="2171920" y="3731058"/>
                <a:chExt cx="64321" cy="64544"/>
              </a:xfrm>
            </p:grpSpPr>
            <p:sp>
              <p:nvSpPr>
                <p:cNvPr id="4757" name="Google Shape;4757;p8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9" name="Google Shape;4759;p82"/>
              <p:cNvGrpSpPr/>
              <p:nvPr/>
            </p:nvGrpSpPr>
            <p:grpSpPr>
              <a:xfrm>
                <a:off x="2874730" y="3745828"/>
                <a:ext cx="72126" cy="53788"/>
                <a:chOff x="2874730" y="3745828"/>
                <a:chExt cx="72126" cy="53788"/>
              </a:xfrm>
            </p:grpSpPr>
            <p:sp>
              <p:nvSpPr>
                <p:cNvPr id="4760" name="Google Shape;4760;p8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82"/>
              <p:cNvGrpSpPr/>
              <p:nvPr/>
            </p:nvGrpSpPr>
            <p:grpSpPr>
              <a:xfrm>
                <a:off x="2878589" y="4081481"/>
                <a:ext cx="64321" cy="64544"/>
                <a:chOff x="2878589" y="4081481"/>
                <a:chExt cx="64321" cy="64544"/>
              </a:xfrm>
            </p:grpSpPr>
            <p:sp>
              <p:nvSpPr>
                <p:cNvPr id="4763" name="Google Shape;4763;p8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82"/>
              <p:cNvGrpSpPr/>
              <p:nvPr/>
            </p:nvGrpSpPr>
            <p:grpSpPr>
              <a:xfrm>
                <a:off x="2525796" y="4089633"/>
                <a:ext cx="72126" cy="53788"/>
                <a:chOff x="2525796" y="4089633"/>
                <a:chExt cx="72126" cy="53788"/>
              </a:xfrm>
            </p:grpSpPr>
            <p:sp>
              <p:nvSpPr>
                <p:cNvPr id="4766" name="Google Shape;4766;p8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82"/>
              <p:cNvGrpSpPr/>
              <p:nvPr/>
            </p:nvGrpSpPr>
            <p:grpSpPr>
              <a:xfrm>
                <a:off x="2525225" y="3731058"/>
                <a:ext cx="64321" cy="64544"/>
                <a:chOff x="2525225" y="3731058"/>
                <a:chExt cx="64321" cy="64544"/>
              </a:xfrm>
            </p:grpSpPr>
            <p:sp>
              <p:nvSpPr>
                <p:cNvPr id="4769" name="Google Shape;4769;p8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4" name="Shape 4774"/>
        <p:cNvGrpSpPr/>
        <p:nvPr/>
      </p:nvGrpSpPr>
      <p:grpSpPr>
        <a:xfrm>
          <a:off x="0" y="0"/>
          <a:ext cx="0" cy="0"/>
          <a:chOff x="0" y="0"/>
          <a:chExt cx="0" cy="0"/>
        </a:xfrm>
      </p:grpSpPr>
      <p:grpSp>
        <p:nvGrpSpPr>
          <p:cNvPr id="4775" name="Google Shape;4775;p83"/>
          <p:cNvGrpSpPr/>
          <p:nvPr/>
        </p:nvGrpSpPr>
        <p:grpSpPr>
          <a:xfrm>
            <a:off x="5780153" y="1859606"/>
            <a:ext cx="671400" cy="674856"/>
            <a:chOff x="5780148" y="1859605"/>
            <a:chExt cx="671400" cy="674856"/>
          </a:xfrm>
        </p:grpSpPr>
        <p:sp>
          <p:nvSpPr>
            <p:cNvPr id="4776" name="Google Shape;4776;p83"/>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3"/>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3"/>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3"/>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0" name="Google Shape;4780;p83"/>
          <p:cNvGrpSpPr/>
          <p:nvPr/>
        </p:nvGrpSpPr>
        <p:grpSpPr>
          <a:xfrm>
            <a:off x="716996" y="971307"/>
            <a:ext cx="845921" cy="690752"/>
            <a:chOff x="732428" y="1198513"/>
            <a:chExt cx="845921" cy="690752"/>
          </a:xfrm>
        </p:grpSpPr>
        <p:grpSp>
          <p:nvGrpSpPr>
            <p:cNvPr id="4781" name="Google Shape;4781;p83"/>
            <p:cNvGrpSpPr/>
            <p:nvPr/>
          </p:nvGrpSpPr>
          <p:grpSpPr>
            <a:xfrm>
              <a:off x="823030" y="1198513"/>
              <a:ext cx="755319" cy="690752"/>
              <a:chOff x="823030" y="1198513"/>
              <a:chExt cx="755319" cy="690752"/>
            </a:xfrm>
          </p:grpSpPr>
          <p:sp>
            <p:nvSpPr>
              <p:cNvPr id="4782" name="Google Shape;4782;p8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83"/>
            <p:cNvGrpSpPr/>
            <p:nvPr/>
          </p:nvGrpSpPr>
          <p:grpSpPr>
            <a:xfrm>
              <a:off x="732428" y="1239937"/>
              <a:ext cx="739912" cy="607886"/>
              <a:chOff x="732428" y="1239937"/>
              <a:chExt cx="739912" cy="607886"/>
            </a:xfrm>
          </p:grpSpPr>
          <p:sp>
            <p:nvSpPr>
              <p:cNvPr id="4785" name="Google Shape;4785;p8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83"/>
            <p:cNvGrpSpPr/>
            <p:nvPr/>
          </p:nvGrpSpPr>
          <p:grpSpPr>
            <a:xfrm>
              <a:off x="732428" y="1277018"/>
              <a:ext cx="702832" cy="533758"/>
              <a:chOff x="732428" y="1277018"/>
              <a:chExt cx="702832" cy="533758"/>
            </a:xfrm>
          </p:grpSpPr>
          <p:sp>
            <p:nvSpPr>
              <p:cNvPr id="4788" name="Google Shape;4788;p8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83"/>
            <p:cNvGrpSpPr/>
            <p:nvPr/>
          </p:nvGrpSpPr>
          <p:grpSpPr>
            <a:xfrm>
              <a:off x="931170" y="1306653"/>
              <a:ext cx="647179" cy="474455"/>
              <a:chOff x="931170" y="1306653"/>
              <a:chExt cx="647179" cy="474455"/>
            </a:xfrm>
          </p:grpSpPr>
          <p:sp>
            <p:nvSpPr>
              <p:cNvPr id="4791" name="Google Shape;4791;p8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93" name="Google Shape;4793;p8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4" name="Google Shape;4794;p83"/>
          <p:cNvGrpSpPr/>
          <p:nvPr/>
        </p:nvGrpSpPr>
        <p:grpSpPr>
          <a:xfrm>
            <a:off x="3948605" y="971313"/>
            <a:ext cx="634656" cy="699982"/>
            <a:chOff x="5985650" y="2860025"/>
            <a:chExt cx="1396075" cy="1539775"/>
          </a:xfrm>
        </p:grpSpPr>
        <p:sp>
          <p:nvSpPr>
            <p:cNvPr id="4795" name="Google Shape;4795;p8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7" name="Google Shape;4827;p83"/>
          <p:cNvGrpSpPr/>
          <p:nvPr/>
        </p:nvGrpSpPr>
        <p:grpSpPr>
          <a:xfrm>
            <a:off x="4704254" y="971307"/>
            <a:ext cx="725845" cy="699975"/>
            <a:chOff x="4249973" y="1201875"/>
            <a:chExt cx="1958568" cy="1888762"/>
          </a:xfrm>
        </p:grpSpPr>
        <p:sp>
          <p:nvSpPr>
            <p:cNvPr id="4828" name="Google Shape;4828;p8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9" name="Google Shape;4829;p83"/>
            <p:cNvGrpSpPr/>
            <p:nvPr/>
          </p:nvGrpSpPr>
          <p:grpSpPr>
            <a:xfrm>
              <a:off x="5853086" y="1789142"/>
              <a:ext cx="355454" cy="1048099"/>
              <a:chOff x="5576108" y="2016725"/>
              <a:chExt cx="565200" cy="1666560"/>
            </a:xfrm>
          </p:grpSpPr>
          <p:sp>
            <p:nvSpPr>
              <p:cNvPr id="4830" name="Google Shape;4830;p8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31" name="Google Shape;4831;p8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83"/>
            <p:cNvGrpSpPr/>
            <p:nvPr/>
          </p:nvGrpSpPr>
          <p:grpSpPr>
            <a:xfrm>
              <a:off x="4869455" y="2691676"/>
              <a:ext cx="1013897" cy="398961"/>
              <a:chOff x="4012057" y="3451825"/>
              <a:chExt cx="1612175" cy="634379"/>
            </a:xfrm>
          </p:grpSpPr>
          <p:sp>
            <p:nvSpPr>
              <p:cNvPr id="4833" name="Google Shape;4833;p8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34" name="Google Shape;4834;p8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83"/>
            <p:cNvGrpSpPr/>
            <p:nvPr/>
          </p:nvGrpSpPr>
          <p:grpSpPr>
            <a:xfrm>
              <a:off x="4276937" y="2155961"/>
              <a:ext cx="651965" cy="891358"/>
              <a:chOff x="3069908" y="2599997"/>
              <a:chExt cx="1036675" cy="1417328"/>
            </a:xfrm>
          </p:grpSpPr>
          <p:sp>
            <p:nvSpPr>
              <p:cNvPr id="4836" name="Google Shape;4836;p8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37" name="Google Shape;4837;p8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83"/>
            <p:cNvGrpSpPr/>
            <p:nvPr/>
          </p:nvGrpSpPr>
          <p:grpSpPr>
            <a:xfrm>
              <a:off x="5054918" y="1201875"/>
              <a:ext cx="999548" cy="602711"/>
              <a:chOff x="4306958" y="1082925"/>
              <a:chExt cx="1589359" cy="958358"/>
            </a:xfrm>
          </p:grpSpPr>
          <p:sp>
            <p:nvSpPr>
              <p:cNvPr id="4839" name="Google Shape;4839;p8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40" name="Google Shape;4840;p8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83"/>
            <p:cNvGrpSpPr/>
            <p:nvPr/>
          </p:nvGrpSpPr>
          <p:grpSpPr>
            <a:xfrm>
              <a:off x="4249973" y="1303451"/>
              <a:ext cx="799317" cy="841334"/>
              <a:chOff x="3027033" y="1244439"/>
              <a:chExt cx="1270977" cy="1337786"/>
            </a:xfrm>
          </p:grpSpPr>
          <p:sp>
            <p:nvSpPr>
              <p:cNvPr id="4842" name="Google Shape;4842;p8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843" name="Google Shape;4843;p8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4" name="Google Shape;4844;p83"/>
          <p:cNvGrpSpPr/>
          <p:nvPr/>
        </p:nvGrpSpPr>
        <p:grpSpPr>
          <a:xfrm>
            <a:off x="4057119" y="1858087"/>
            <a:ext cx="750769" cy="683784"/>
            <a:chOff x="4204684" y="2104422"/>
            <a:chExt cx="699822" cy="637382"/>
          </a:xfrm>
        </p:grpSpPr>
        <p:grpSp>
          <p:nvGrpSpPr>
            <p:cNvPr id="4845" name="Google Shape;4845;p83"/>
            <p:cNvGrpSpPr/>
            <p:nvPr/>
          </p:nvGrpSpPr>
          <p:grpSpPr>
            <a:xfrm>
              <a:off x="4204684" y="2430067"/>
              <a:ext cx="342957" cy="311738"/>
              <a:chOff x="4204684" y="2430067"/>
              <a:chExt cx="342957" cy="311738"/>
            </a:xfrm>
          </p:grpSpPr>
          <p:sp>
            <p:nvSpPr>
              <p:cNvPr id="4846" name="Google Shape;4846;p8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8" name="Google Shape;4848;p83"/>
            <p:cNvGrpSpPr/>
            <p:nvPr/>
          </p:nvGrpSpPr>
          <p:grpSpPr>
            <a:xfrm>
              <a:off x="4561586" y="2430067"/>
              <a:ext cx="342920" cy="311738"/>
              <a:chOff x="4561586" y="2430067"/>
              <a:chExt cx="342920" cy="311738"/>
            </a:xfrm>
          </p:grpSpPr>
          <p:sp>
            <p:nvSpPr>
              <p:cNvPr id="4849" name="Google Shape;4849;p8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1" name="Google Shape;4851;p83"/>
            <p:cNvGrpSpPr/>
            <p:nvPr/>
          </p:nvGrpSpPr>
          <p:grpSpPr>
            <a:xfrm>
              <a:off x="4561586" y="2104422"/>
              <a:ext cx="342920" cy="311738"/>
              <a:chOff x="4561586" y="2104422"/>
              <a:chExt cx="342920" cy="311738"/>
            </a:xfrm>
          </p:grpSpPr>
          <p:sp>
            <p:nvSpPr>
              <p:cNvPr id="4852" name="Google Shape;4852;p8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83"/>
            <p:cNvGrpSpPr/>
            <p:nvPr/>
          </p:nvGrpSpPr>
          <p:grpSpPr>
            <a:xfrm>
              <a:off x="4204684" y="2104422"/>
              <a:ext cx="342957" cy="311664"/>
              <a:chOff x="4204684" y="2104422"/>
              <a:chExt cx="342957" cy="311664"/>
            </a:xfrm>
          </p:grpSpPr>
          <p:sp>
            <p:nvSpPr>
              <p:cNvPr id="4855" name="Google Shape;4855;p8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7" name="Google Shape;4857;p83"/>
          <p:cNvGrpSpPr/>
          <p:nvPr/>
        </p:nvGrpSpPr>
        <p:grpSpPr>
          <a:xfrm>
            <a:off x="5521552" y="971301"/>
            <a:ext cx="660591" cy="688867"/>
            <a:chOff x="5830645" y="1267368"/>
            <a:chExt cx="530340" cy="553040"/>
          </a:xfrm>
        </p:grpSpPr>
        <p:sp>
          <p:nvSpPr>
            <p:cNvPr id="4858" name="Google Shape;4858;p8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59" name="Google Shape;4859;p83"/>
            <p:cNvGrpSpPr/>
            <p:nvPr/>
          </p:nvGrpSpPr>
          <p:grpSpPr>
            <a:xfrm>
              <a:off x="5830645" y="1267368"/>
              <a:ext cx="259743" cy="269909"/>
              <a:chOff x="5830645" y="1267368"/>
              <a:chExt cx="259743" cy="269909"/>
            </a:xfrm>
          </p:grpSpPr>
          <p:sp>
            <p:nvSpPr>
              <p:cNvPr id="4860" name="Google Shape;4860;p8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83"/>
            <p:cNvGrpSpPr/>
            <p:nvPr/>
          </p:nvGrpSpPr>
          <p:grpSpPr>
            <a:xfrm>
              <a:off x="6101293" y="1267368"/>
              <a:ext cx="259692" cy="269909"/>
              <a:chOff x="6101293" y="1267368"/>
              <a:chExt cx="259692" cy="269909"/>
            </a:xfrm>
          </p:grpSpPr>
          <p:sp>
            <p:nvSpPr>
              <p:cNvPr id="4863" name="Google Shape;4863;p8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83"/>
            <p:cNvGrpSpPr/>
            <p:nvPr/>
          </p:nvGrpSpPr>
          <p:grpSpPr>
            <a:xfrm>
              <a:off x="5830645" y="1550500"/>
              <a:ext cx="259692" cy="269909"/>
              <a:chOff x="5830645" y="1550500"/>
              <a:chExt cx="259692" cy="269909"/>
            </a:xfrm>
          </p:grpSpPr>
          <p:sp>
            <p:nvSpPr>
              <p:cNvPr id="4866" name="Google Shape;4866;p8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83"/>
            <p:cNvGrpSpPr/>
            <p:nvPr/>
          </p:nvGrpSpPr>
          <p:grpSpPr>
            <a:xfrm>
              <a:off x="6101293" y="1550500"/>
              <a:ext cx="259692" cy="269909"/>
              <a:chOff x="6101293" y="1550500"/>
              <a:chExt cx="259692" cy="269909"/>
            </a:xfrm>
          </p:grpSpPr>
          <p:sp>
            <p:nvSpPr>
              <p:cNvPr id="4869" name="Google Shape;4869;p8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71" name="Google Shape;4871;p83"/>
          <p:cNvGrpSpPr/>
          <p:nvPr/>
        </p:nvGrpSpPr>
        <p:grpSpPr>
          <a:xfrm>
            <a:off x="723705" y="1861761"/>
            <a:ext cx="697154" cy="679574"/>
            <a:chOff x="2679875" y="2361475"/>
            <a:chExt cx="780425" cy="760575"/>
          </a:xfrm>
        </p:grpSpPr>
        <p:sp>
          <p:nvSpPr>
            <p:cNvPr id="4872" name="Google Shape;4872;p8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8" name="Google Shape;4878;p83"/>
          <p:cNvGrpSpPr/>
          <p:nvPr/>
        </p:nvGrpSpPr>
        <p:grpSpPr>
          <a:xfrm>
            <a:off x="3122864" y="971353"/>
            <a:ext cx="735829" cy="684547"/>
            <a:chOff x="3351965" y="1148808"/>
            <a:chExt cx="750770" cy="698375"/>
          </a:xfrm>
        </p:grpSpPr>
        <p:grpSp>
          <p:nvGrpSpPr>
            <p:cNvPr id="4879" name="Google Shape;4879;p83"/>
            <p:cNvGrpSpPr/>
            <p:nvPr/>
          </p:nvGrpSpPr>
          <p:grpSpPr>
            <a:xfrm>
              <a:off x="3586796" y="1148808"/>
              <a:ext cx="294857" cy="286830"/>
              <a:chOff x="3750225" y="1774000"/>
              <a:chExt cx="149575" cy="145525"/>
            </a:xfrm>
          </p:grpSpPr>
          <p:sp>
            <p:nvSpPr>
              <p:cNvPr id="4880" name="Google Shape;4880;p8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2" name="Google Shape;4882;p83"/>
            <p:cNvGrpSpPr/>
            <p:nvPr/>
          </p:nvGrpSpPr>
          <p:grpSpPr>
            <a:xfrm>
              <a:off x="3779245" y="1375768"/>
              <a:ext cx="323490" cy="286978"/>
              <a:chOff x="3847850" y="1889150"/>
              <a:chExt cx="164100" cy="145600"/>
            </a:xfrm>
          </p:grpSpPr>
          <p:sp>
            <p:nvSpPr>
              <p:cNvPr id="4883" name="Google Shape;4883;p8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83"/>
            <p:cNvGrpSpPr/>
            <p:nvPr/>
          </p:nvGrpSpPr>
          <p:grpSpPr>
            <a:xfrm>
              <a:off x="3351965" y="1330435"/>
              <a:ext cx="295449" cy="285401"/>
              <a:chOff x="3631100" y="1866150"/>
              <a:chExt cx="149875" cy="144800"/>
            </a:xfrm>
          </p:grpSpPr>
          <p:sp>
            <p:nvSpPr>
              <p:cNvPr id="4886" name="Google Shape;4886;p8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8" name="Google Shape;4888;p83"/>
            <p:cNvGrpSpPr/>
            <p:nvPr/>
          </p:nvGrpSpPr>
          <p:grpSpPr>
            <a:xfrm>
              <a:off x="3548208" y="1560352"/>
              <a:ext cx="294808" cy="286830"/>
              <a:chOff x="3730650" y="1982800"/>
              <a:chExt cx="149550" cy="145525"/>
            </a:xfrm>
          </p:grpSpPr>
          <p:sp>
            <p:nvSpPr>
              <p:cNvPr id="4889" name="Google Shape;4889;p8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91" name="Google Shape;4891;p83"/>
          <p:cNvGrpSpPr/>
          <p:nvPr/>
        </p:nvGrpSpPr>
        <p:grpSpPr>
          <a:xfrm>
            <a:off x="7624517" y="971307"/>
            <a:ext cx="804565" cy="677795"/>
            <a:chOff x="7636443" y="1204988"/>
            <a:chExt cx="804565" cy="677795"/>
          </a:xfrm>
        </p:grpSpPr>
        <p:grpSp>
          <p:nvGrpSpPr>
            <p:cNvPr id="4892" name="Google Shape;4892;p83"/>
            <p:cNvGrpSpPr/>
            <p:nvPr/>
          </p:nvGrpSpPr>
          <p:grpSpPr>
            <a:xfrm>
              <a:off x="7636443" y="1509705"/>
              <a:ext cx="804565" cy="373078"/>
              <a:chOff x="7636443" y="1509705"/>
              <a:chExt cx="804565" cy="373078"/>
            </a:xfrm>
          </p:grpSpPr>
          <p:sp>
            <p:nvSpPr>
              <p:cNvPr id="4893" name="Google Shape;4893;p8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83"/>
            <p:cNvGrpSpPr/>
            <p:nvPr/>
          </p:nvGrpSpPr>
          <p:grpSpPr>
            <a:xfrm>
              <a:off x="7636443" y="1408133"/>
              <a:ext cx="804565" cy="373078"/>
              <a:chOff x="7636443" y="1408133"/>
              <a:chExt cx="804565" cy="373078"/>
            </a:xfrm>
          </p:grpSpPr>
          <p:sp>
            <p:nvSpPr>
              <p:cNvPr id="4896" name="Google Shape;4896;p8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83"/>
            <p:cNvGrpSpPr/>
            <p:nvPr/>
          </p:nvGrpSpPr>
          <p:grpSpPr>
            <a:xfrm>
              <a:off x="7636443" y="1306560"/>
              <a:ext cx="804565" cy="373078"/>
              <a:chOff x="7636443" y="1306560"/>
              <a:chExt cx="804565" cy="373078"/>
            </a:xfrm>
          </p:grpSpPr>
          <p:sp>
            <p:nvSpPr>
              <p:cNvPr id="4899" name="Google Shape;4899;p8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1" name="Google Shape;4901;p83"/>
            <p:cNvGrpSpPr/>
            <p:nvPr/>
          </p:nvGrpSpPr>
          <p:grpSpPr>
            <a:xfrm>
              <a:off x="7636443" y="1204988"/>
              <a:ext cx="804565" cy="373078"/>
              <a:chOff x="7636443" y="1204988"/>
              <a:chExt cx="804565" cy="373078"/>
            </a:xfrm>
          </p:grpSpPr>
          <p:sp>
            <p:nvSpPr>
              <p:cNvPr id="4902" name="Google Shape;4902;p8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4" name="Google Shape;4904;p83"/>
          <p:cNvGrpSpPr/>
          <p:nvPr/>
        </p:nvGrpSpPr>
        <p:grpSpPr>
          <a:xfrm>
            <a:off x="4963363" y="1878721"/>
            <a:ext cx="661339" cy="661188"/>
            <a:chOff x="3990000" y="975400"/>
            <a:chExt cx="3934200" cy="3933300"/>
          </a:xfrm>
        </p:grpSpPr>
        <p:sp>
          <p:nvSpPr>
            <p:cNvPr id="4905" name="Google Shape;4905;p8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9" name="Google Shape;4909;p83"/>
          <p:cNvGrpSpPr/>
          <p:nvPr/>
        </p:nvGrpSpPr>
        <p:grpSpPr>
          <a:xfrm>
            <a:off x="6607011" y="1857359"/>
            <a:ext cx="868881" cy="684241"/>
            <a:chOff x="6598259" y="2078634"/>
            <a:chExt cx="868881" cy="684241"/>
          </a:xfrm>
        </p:grpSpPr>
        <p:sp>
          <p:nvSpPr>
            <p:cNvPr id="4910" name="Google Shape;4910;p8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6" name="Google Shape;4916;p83"/>
            <p:cNvGrpSpPr/>
            <p:nvPr/>
          </p:nvGrpSpPr>
          <p:grpSpPr>
            <a:xfrm>
              <a:off x="6808175" y="2078634"/>
              <a:ext cx="452229" cy="684241"/>
              <a:chOff x="6808175" y="2078634"/>
              <a:chExt cx="452229" cy="684241"/>
            </a:xfrm>
          </p:grpSpPr>
          <p:sp>
            <p:nvSpPr>
              <p:cNvPr id="4917" name="Google Shape;4917;p8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3" name="Google Shape;4923;p83"/>
              <p:cNvGrpSpPr/>
              <p:nvPr/>
            </p:nvGrpSpPr>
            <p:grpSpPr>
              <a:xfrm>
                <a:off x="6821586" y="2078634"/>
                <a:ext cx="426871" cy="684241"/>
                <a:chOff x="6821586" y="2078634"/>
                <a:chExt cx="426871" cy="684241"/>
              </a:xfrm>
            </p:grpSpPr>
            <p:grpSp>
              <p:nvGrpSpPr>
                <p:cNvPr id="4924" name="Google Shape;4924;p83"/>
                <p:cNvGrpSpPr/>
                <p:nvPr/>
              </p:nvGrpSpPr>
              <p:grpSpPr>
                <a:xfrm>
                  <a:off x="6821586" y="2078634"/>
                  <a:ext cx="426871" cy="684241"/>
                  <a:chOff x="6821586" y="2078634"/>
                  <a:chExt cx="426871" cy="684241"/>
                </a:xfrm>
              </p:grpSpPr>
              <p:sp>
                <p:nvSpPr>
                  <p:cNvPr id="4925" name="Google Shape;4925;p8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4" name="Google Shape;4944;p8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950" name="Google Shape;4950;p83"/>
          <p:cNvGrpSpPr/>
          <p:nvPr/>
        </p:nvGrpSpPr>
        <p:grpSpPr>
          <a:xfrm>
            <a:off x="716994" y="3531369"/>
            <a:ext cx="1340789" cy="640830"/>
            <a:chOff x="238125" y="1151100"/>
            <a:chExt cx="7139450" cy="3412300"/>
          </a:xfrm>
        </p:grpSpPr>
        <p:sp>
          <p:nvSpPr>
            <p:cNvPr id="4951" name="Google Shape;4951;p8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83"/>
          <p:cNvGrpSpPr/>
          <p:nvPr/>
        </p:nvGrpSpPr>
        <p:grpSpPr>
          <a:xfrm>
            <a:off x="5584217" y="2734650"/>
            <a:ext cx="985357" cy="585764"/>
            <a:chOff x="5145061" y="2881789"/>
            <a:chExt cx="1107641" cy="658458"/>
          </a:xfrm>
        </p:grpSpPr>
        <p:grpSp>
          <p:nvGrpSpPr>
            <p:cNvPr id="4964" name="Google Shape;4964;p83"/>
            <p:cNvGrpSpPr/>
            <p:nvPr/>
          </p:nvGrpSpPr>
          <p:grpSpPr>
            <a:xfrm>
              <a:off x="5722989" y="3244587"/>
              <a:ext cx="529713" cy="295659"/>
              <a:chOff x="5722989" y="3244587"/>
              <a:chExt cx="529713" cy="295659"/>
            </a:xfrm>
          </p:grpSpPr>
          <p:sp>
            <p:nvSpPr>
              <p:cNvPr id="4965" name="Google Shape;4965;p8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66" name="Google Shape;4966;p8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67" name="Google Shape;4967;p83"/>
            <p:cNvGrpSpPr/>
            <p:nvPr/>
          </p:nvGrpSpPr>
          <p:grpSpPr>
            <a:xfrm>
              <a:off x="5145061" y="3244587"/>
              <a:ext cx="536807" cy="295659"/>
              <a:chOff x="5145061" y="3244587"/>
              <a:chExt cx="536807" cy="295659"/>
            </a:xfrm>
          </p:grpSpPr>
          <p:sp>
            <p:nvSpPr>
              <p:cNvPr id="4968" name="Google Shape;4968;p8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69" name="Google Shape;4969;p8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70" name="Google Shape;4970;p83"/>
            <p:cNvGrpSpPr/>
            <p:nvPr/>
          </p:nvGrpSpPr>
          <p:grpSpPr>
            <a:xfrm>
              <a:off x="5341327" y="2898245"/>
              <a:ext cx="532309" cy="614891"/>
              <a:chOff x="5341327" y="2898245"/>
              <a:chExt cx="532309" cy="614891"/>
            </a:xfrm>
          </p:grpSpPr>
          <p:sp>
            <p:nvSpPr>
              <p:cNvPr id="4971" name="Google Shape;4971;p8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72" name="Google Shape;4972;p8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973" name="Google Shape;4973;p83"/>
            <p:cNvGrpSpPr/>
            <p:nvPr/>
          </p:nvGrpSpPr>
          <p:grpSpPr>
            <a:xfrm>
              <a:off x="5532290" y="2881789"/>
              <a:ext cx="620516" cy="305456"/>
              <a:chOff x="5532290" y="2881789"/>
              <a:chExt cx="620516" cy="305456"/>
            </a:xfrm>
          </p:grpSpPr>
          <p:sp>
            <p:nvSpPr>
              <p:cNvPr id="4974" name="Google Shape;4974;p8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975" name="Google Shape;4975;p8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976" name="Google Shape;4976;p83"/>
          <p:cNvGrpSpPr/>
          <p:nvPr/>
        </p:nvGrpSpPr>
        <p:grpSpPr>
          <a:xfrm>
            <a:off x="8163140" y="3526708"/>
            <a:ext cx="269068" cy="645491"/>
            <a:chOff x="7026852" y="3311869"/>
            <a:chExt cx="434331" cy="1041954"/>
          </a:xfrm>
        </p:grpSpPr>
        <p:sp>
          <p:nvSpPr>
            <p:cNvPr id="4977" name="Google Shape;4977;p8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83"/>
          <p:cNvGrpSpPr/>
          <p:nvPr/>
        </p:nvGrpSpPr>
        <p:grpSpPr>
          <a:xfrm>
            <a:off x="6179721" y="3565945"/>
            <a:ext cx="293882" cy="293836"/>
            <a:chOff x="4873519" y="3311869"/>
            <a:chExt cx="499374" cy="499296"/>
          </a:xfrm>
        </p:grpSpPr>
        <p:sp>
          <p:nvSpPr>
            <p:cNvPr id="4981" name="Google Shape;4981;p8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3" name="Google Shape;4983;p83"/>
          <p:cNvGrpSpPr/>
          <p:nvPr/>
        </p:nvGrpSpPr>
        <p:grpSpPr>
          <a:xfrm>
            <a:off x="6179721" y="3878317"/>
            <a:ext cx="293882" cy="293882"/>
            <a:chOff x="4873519" y="3875839"/>
            <a:chExt cx="499374" cy="499374"/>
          </a:xfrm>
        </p:grpSpPr>
        <p:sp>
          <p:nvSpPr>
            <p:cNvPr id="4984" name="Google Shape;4984;p8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6" name="Google Shape;4986;p83"/>
          <p:cNvGrpSpPr/>
          <p:nvPr/>
        </p:nvGrpSpPr>
        <p:grpSpPr>
          <a:xfrm>
            <a:off x="2410248" y="1850269"/>
            <a:ext cx="698104" cy="698208"/>
            <a:chOff x="2565073" y="2075876"/>
            <a:chExt cx="672482" cy="672518"/>
          </a:xfrm>
        </p:grpSpPr>
        <p:sp>
          <p:nvSpPr>
            <p:cNvPr id="4987" name="Google Shape;4987;p8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3" name="Google Shape;4993;p83"/>
          <p:cNvGrpSpPr/>
          <p:nvPr/>
        </p:nvGrpSpPr>
        <p:grpSpPr>
          <a:xfrm>
            <a:off x="5633660" y="3534870"/>
            <a:ext cx="438354" cy="637329"/>
            <a:chOff x="1697726" y="3244179"/>
            <a:chExt cx="788124" cy="1146069"/>
          </a:xfrm>
        </p:grpSpPr>
        <p:sp>
          <p:nvSpPr>
            <p:cNvPr id="4994" name="Google Shape;4994;p8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96" name="Google Shape;4996;p8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7" name="Google Shape;4997;p83"/>
          <p:cNvGrpSpPr/>
          <p:nvPr/>
        </p:nvGrpSpPr>
        <p:grpSpPr>
          <a:xfrm>
            <a:off x="7634874" y="1863232"/>
            <a:ext cx="799565" cy="670282"/>
            <a:chOff x="7617850" y="2063282"/>
            <a:chExt cx="799565" cy="670282"/>
          </a:xfrm>
        </p:grpSpPr>
        <p:cxnSp>
          <p:nvCxnSpPr>
            <p:cNvPr id="4998" name="Google Shape;4998;p8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999" name="Google Shape;4999;p8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000" name="Google Shape;5000;p8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001" name="Google Shape;5001;p8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002" name="Google Shape;5002;p8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003" name="Google Shape;5003;p8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004" name="Google Shape;5004;p83"/>
            <p:cNvGrpSpPr/>
            <p:nvPr/>
          </p:nvGrpSpPr>
          <p:grpSpPr>
            <a:xfrm>
              <a:off x="7734309" y="2063282"/>
              <a:ext cx="570957" cy="620095"/>
              <a:chOff x="7734309" y="2063282"/>
              <a:chExt cx="570957" cy="620095"/>
            </a:xfrm>
          </p:grpSpPr>
          <p:grpSp>
            <p:nvGrpSpPr>
              <p:cNvPr id="5005" name="Google Shape;5005;p83"/>
              <p:cNvGrpSpPr/>
              <p:nvPr/>
            </p:nvGrpSpPr>
            <p:grpSpPr>
              <a:xfrm>
                <a:off x="8031573" y="2063282"/>
                <a:ext cx="273693" cy="620095"/>
                <a:chOff x="8031573" y="2063282"/>
                <a:chExt cx="273693" cy="620095"/>
              </a:xfrm>
            </p:grpSpPr>
            <p:sp>
              <p:nvSpPr>
                <p:cNvPr id="5006" name="Google Shape;5006;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83"/>
              <p:cNvGrpSpPr/>
              <p:nvPr/>
            </p:nvGrpSpPr>
            <p:grpSpPr>
              <a:xfrm flipH="1">
                <a:off x="7734309" y="2063282"/>
                <a:ext cx="273693" cy="620095"/>
                <a:chOff x="8031573" y="2063282"/>
                <a:chExt cx="273693" cy="620095"/>
              </a:xfrm>
            </p:grpSpPr>
            <p:sp>
              <p:nvSpPr>
                <p:cNvPr id="5011" name="Google Shape;5011;p8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015" name="Google Shape;5015;p8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7" name="Google Shape;5017;p83"/>
          <p:cNvGrpSpPr/>
          <p:nvPr/>
        </p:nvGrpSpPr>
        <p:grpSpPr>
          <a:xfrm>
            <a:off x="7821480" y="2716716"/>
            <a:ext cx="602567" cy="601884"/>
            <a:chOff x="1186975" y="238125"/>
            <a:chExt cx="5244275" cy="5238325"/>
          </a:xfrm>
        </p:grpSpPr>
        <p:sp>
          <p:nvSpPr>
            <p:cNvPr id="5018" name="Google Shape;5018;p8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83"/>
          <p:cNvGrpSpPr/>
          <p:nvPr/>
        </p:nvGrpSpPr>
        <p:grpSpPr>
          <a:xfrm>
            <a:off x="3264218" y="1856199"/>
            <a:ext cx="651848" cy="687338"/>
            <a:chOff x="3400515" y="2056248"/>
            <a:chExt cx="698134" cy="735987"/>
          </a:xfrm>
        </p:grpSpPr>
        <p:grpSp>
          <p:nvGrpSpPr>
            <p:cNvPr id="5023" name="Google Shape;5023;p83"/>
            <p:cNvGrpSpPr/>
            <p:nvPr/>
          </p:nvGrpSpPr>
          <p:grpSpPr>
            <a:xfrm>
              <a:off x="3400515" y="2283913"/>
              <a:ext cx="312919" cy="219900"/>
              <a:chOff x="3400515" y="2283913"/>
              <a:chExt cx="312919" cy="219900"/>
            </a:xfrm>
          </p:grpSpPr>
          <p:sp>
            <p:nvSpPr>
              <p:cNvPr id="5024" name="Google Shape;5024;p8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25" name="Google Shape;5025;p8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026" name="Google Shape;5026;p83"/>
            <p:cNvGrpSpPr/>
            <p:nvPr/>
          </p:nvGrpSpPr>
          <p:grpSpPr>
            <a:xfrm>
              <a:off x="3547823" y="2461089"/>
              <a:ext cx="219900" cy="331146"/>
              <a:chOff x="3547823" y="2461089"/>
              <a:chExt cx="219900" cy="331146"/>
            </a:xfrm>
          </p:grpSpPr>
          <p:sp>
            <p:nvSpPr>
              <p:cNvPr id="5027" name="Google Shape;5027;p8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28" name="Google Shape;5028;p8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029" name="Google Shape;5029;p83"/>
            <p:cNvGrpSpPr/>
            <p:nvPr/>
          </p:nvGrpSpPr>
          <p:grpSpPr>
            <a:xfrm>
              <a:off x="3734138" y="2461089"/>
              <a:ext cx="219900" cy="331146"/>
              <a:chOff x="3734138" y="2461089"/>
              <a:chExt cx="219900" cy="331146"/>
            </a:xfrm>
          </p:grpSpPr>
          <p:sp>
            <p:nvSpPr>
              <p:cNvPr id="5030" name="Google Shape;5030;p8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31" name="Google Shape;5031;p8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032" name="Google Shape;5032;p83"/>
            <p:cNvGrpSpPr/>
            <p:nvPr/>
          </p:nvGrpSpPr>
          <p:grpSpPr>
            <a:xfrm>
              <a:off x="3787560" y="2281742"/>
              <a:ext cx="311089" cy="219900"/>
              <a:chOff x="3787560" y="2281742"/>
              <a:chExt cx="311089" cy="219900"/>
            </a:xfrm>
          </p:grpSpPr>
          <p:sp>
            <p:nvSpPr>
              <p:cNvPr id="5033" name="Google Shape;5033;p8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034" name="Google Shape;5034;p8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035" name="Google Shape;5035;p83"/>
            <p:cNvGrpSpPr/>
            <p:nvPr/>
          </p:nvGrpSpPr>
          <p:grpSpPr>
            <a:xfrm>
              <a:off x="3637290" y="2056248"/>
              <a:ext cx="219900" cy="330736"/>
              <a:chOff x="3637290" y="2056248"/>
              <a:chExt cx="219900" cy="330736"/>
            </a:xfrm>
          </p:grpSpPr>
          <p:sp>
            <p:nvSpPr>
              <p:cNvPr id="5036" name="Google Shape;5036;p8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037" name="Google Shape;5037;p8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38" name="Google Shape;5038;p83"/>
          <p:cNvGrpSpPr/>
          <p:nvPr/>
        </p:nvGrpSpPr>
        <p:grpSpPr>
          <a:xfrm>
            <a:off x="2555923" y="2726206"/>
            <a:ext cx="1268144" cy="592394"/>
            <a:chOff x="238125" y="1188750"/>
            <a:chExt cx="7140450" cy="3335550"/>
          </a:xfrm>
        </p:grpSpPr>
        <p:sp>
          <p:nvSpPr>
            <p:cNvPr id="5039" name="Google Shape;5039;p8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83"/>
          <p:cNvGrpSpPr/>
          <p:nvPr/>
        </p:nvGrpSpPr>
        <p:grpSpPr>
          <a:xfrm>
            <a:off x="6663824" y="2728360"/>
            <a:ext cx="1053944" cy="590147"/>
            <a:chOff x="238125" y="1335475"/>
            <a:chExt cx="5418735" cy="3034175"/>
          </a:xfrm>
        </p:grpSpPr>
        <p:sp>
          <p:nvSpPr>
            <p:cNvPr id="5045" name="Google Shape;5045;p8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8" name="Google Shape;5048;p83"/>
          <p:cNvGrpSpPr/>
          <p:nvPr/>
        </p:nvGrpSpPr>
        <p:grpSpPr>
          <a:xfrm>
            <a:off x="4094633" y="3533260"/>
            <a:ext cx="1268207" cy="638939"/>
            <a:chOff x="3967651" y="3645904"/>
            <a:chExt cx="1479304" cy="745292"/>
          </a:xfrm>
        </p:grpSpPr>
        <p:grpSp>
          <p:nvGrpSpPr>
            <p:cNvPr id="5049" name="Google Shape;5049;p83"/>
            <p:cNvGrpSpPr/>
            <p:nvPr/>
          </p:nvGrpSpPr>
          <p:grpSpPr>
            <a:xfrm>
              <a:off x="3967651" y="4009026"/>
              <a:ext cx="1479304" cy="382170"/>
              <a:chOff x="3967651" y="4009026"/>
              <a:chExt cx="1479304" cy="382170"/>
            </a:xfrm>
          </p:grpSpPr>
          <p:grpSp>
            <p:nvGrpSpPr>
              <p:cNvPr id="5050" name="Google Shape;5050;p83"/>
              <p:cNvGrpSpPr/>
              <p:nvPr/>
            </p:nvGrpSpPr>
            <p:grpSpPr>
              <a:xfrm>
                <a:off x="4892216" y="4195630"/>
                <a:ext cx="554739" cy="195566"/>
                <a:chOff x="3604375" y="4892160"/>
                <a:chExt cx="1651500" cy="582215"/>
              </a:xfrm>
            </p:grpSpPr>
            <p:sp>
              <p:nvSpPr>
                <p:cNvPr id="5051" name="Google Shape;5051;p8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3" name="Google Shape;5053;p83"/>
              <p:cNvGrpSpPr/>
              <p:nvPr/>
            </p:nvGrpSpPr>
            <p:grpSpPr>
              <a:xfrm>
                <a:off x="3967651" y="4146303"/>
                <a:ext cx="579402" cy="244893"/>
                <a:chOff x="851875" y="4745310"/>
                <a:chExt cx="1724925" cy="729065"/>
              </a:xfrm>
            </p:grpSpPr>
            <p:sp>
              <p:nvSpPr>
                <p:cNvPr id="5054" name="Google Shape;5054;p8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83"/>
              <p:cNvGrpSpPr/>
              <p:nvPr/>
            </p:nvGrpSpPr>
            <p:grpSpPr>
              <a:xfrm>
                <a:off x="4460753" y="4009026"/>
                <a:ext cx="493110" cy="382170"/>
                <a:chOff x="2319875" y="4336625"/>
                <a:chExt cx="1468025" cy="1137750"/>
              </a:xfrm>
            </p:grpSpPr>
            <p:sp>
              <p:nvSpPr>
                <p:cNvPr id="5057" name="Google Shape;5057;p8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9" name="Google Shape;5059;p83"/>
            <p:cNvGrpSpPr/>
            <p:nvPr/>
          </p:nvGrpSpPr>
          <p:grpSpPr>
            <a:xfrm>
              <a:off x="4479443" y="3645904"/>
              <a:ext cx="455965" cy="388789"/>
              <a:chOff x="2957425" y="238100"/>
              <a:chExt cx="1910200" cy="1628775"/>
            </a:xfrm>
          </p:grpSpPr>
          <p:sp>
            <p:nvSpPr>
              <p:cNvPr id="5060" name="Google Shape;5060;p8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0" name="Google Shape;5070;p83"/>
          <p:cNvGrpSpPr/>
          <p:nvPr/>
        </p:nvGrpSpPr>
        <p:grpSpPr>
          <a:xfrm>
            <a:off x="2480746" y="3534460"/>
            <a:ext cx="1243128" cy="637739"/>
            <a:chOff x="2496310" y="3693351"/>
            <a:chExt cx="1342906" cy="688926"/>
          </a:xfrm>
        </p:grpSpPr>
        <p:grpSp>
          <p:nvGrpSpPr>
            <p:cNvPr id="5071" name="Google Shape;5071;p83"/>
            <p:cNvGrpSpPr/>
            <p:nvPr/>
          </p:nvGrpSpPr>
          <p:grpSpPr>
            <a:xfrm>
              <a:off x="2496310" y="3693351"/>
              <a:ext cx="1342906" cy="688875"/>
              <a:chOff x="2496310" y="3693351"/>
              <a:chExt cx="1342906" cy="688875"/>
            </a:xfrm>
          </p:grpSpPr>
          <p:sp>
            <p:nvSpPr>
              <p:cNvPr id="5072" name="Google Shape;5072;p8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78" name="Google Shape;5078;p83"/>
              <p:cNvCxnSpPr>
                <a:stCxn id="5076"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079" name="Google Shape;5079;p83"/>
              <p:cNvCxnSpPr>
                <a:stCxn id="5073"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080" name="Google Shape;5080;p83"/>
              <p:cNvCxnSpPr>
                <a:stCxn id="5074"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81" name="Google Shape;5081;p83"/>
              <p:cNvCxnSpPr>
                <a:stCxn id="5077"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082" name="Google Shape;5082;p83"/>
              <p:cNvCxnSpPr>
                <a:stCxn id="5075"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083" name="Google Shape;5083;p83"/>
            <p:cNvGrpSpPr/>
            <p:nvPr/>
          </p:nvGrpSpPr>
          <p:grpSpPr>
            <a:xfrm>
              <a:off x="2675275" y="3930557"/>
              <a:ext cx="1003306" cy="451719"/>
              <a:chOff x="2675275" y="4174282"/>
              <a:chExt cx="1003306" cy="451719"/>
            </a:xfrm>
          </p:grpSpPr>
          <p:sp>
            <p:nvSpPr>
              <p:cNvPr id="5084" name="Google Shape;5084;p8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87" name="Google Shape;5087;p83"/>
          <p:cNvGrpSpPr/>
          <p:nvPr/>
        </p:nvGrpSpPr>
        <p:grpSpPr>
          <a:xfrm>
            <a:off x="1654417" y="971307"/>
            <a:ext cx="574511" cy="874709"/>
            <a:chOff x="1715404" y="1112080"/>
            <a:chExt cx="642270" cy="977984"/>
          </a:xfrm>
        </p:grpSpPr>
        <p:grpSp>
          <p:nvGrpSpPr>
            <p:cNvPr id="5088" name="Google Shape;5088;p83"/>
            <p:cNvGrpSpPr/>
            <p:nvPr/>
          </p:nvGrpSpPr>
          <p:grpSpPr>
            <a:xfrm>
              <a:off x="1715404" y="1112080"/>
              <a:ext cx="642270" cy="977984"/>
              <a:chOff x="1715404" y="1112080"/>
              <a:chExt cx="642270" cy="977984"/>
            </a:xfrm>
          </p:grpSpPr>
          <p:sp>
            <p:nvSpPr>
              <p:cNvPr id="5089" name="Google Shape;5089;p8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83"/>
            <p:cNvGrpSpPr/>
            <p:nvPr/>
          </p:nvGrpSpPr>
          <p:grpSpPr>
            <a:xfrm>
              <a:off x="1768927" y="1165603"/>
              <a:ext cx="535225" cy="851367"/>
              <a:chOff x="1768927" y="1165603"/>
              <a:chExt cx="535225" cy="851367"/>
            </a:xfrm>
          </p:grpSpPr>
          <p:sp>
            <p:nvSpPr>
              <p:cNvPr id="5092" name="Google Shape;5092;p8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4" name="Google Shape;5094;p83"/>
            <p:cNvGrpSpPr/>
            <p:nvPr/>
          </p:nvGrpSpPr>
          <p:grpSpPr>
            <a:xfrm>
              <a:off x="1822449" y="1219125"/>
              <a:ext cx="428180" cy="718859"/>
              <a:chOff x="1822449" y="1219125"/>
              <a:chExt cx="428180" cy="718859"/>
            </a:xfrm>
          </p:grpSpPr>
          <p:sp>
            <p:nvSpPr>
              <p:cNvPr id="5095" name="Google Shape;5095;p8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83"/>
            <p:cNvGrpSpPr/>
            <p:nvPr/>
          </p:nvGrpSpPr>
          <p:grpSpPr>
            <a:xfrm>
              <a:off x="1875972" y="1272648"/>
              <a:ext cx="321135" cy="586939"/>
              <a:chOff x="1875972" y="1272648"/>
              <a:chExt cx="321135" cy="586939"/>
            </a:xfrm>
          </p:grpSpPr>
          <p:sp>
            <p:nvSpPr>
              <p:cNvPr id="5098" name="Google Shape;5098;p8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00" name="Google Shape;5100;p83"/>
          <p:cNvGrpSpPr/>
          <p:nvPr/>
        </p:nvGrpSpPr>
        <p:grpSpPr>
          <a:xfrm>
            <a:off x="7761578" y="3528028"/>
            <a:ext cx="293855" cy="644170"/>
            <a:chOff x="241025" y="3151575"/>
            <a:chExt cx="293855" cy="644170"/>
          </a:xfrm>
        </p:grpSpPr>
        <p:sp>
          <p:nvSpPr>
            <p:cNvPr id="5101" name="Google Shape;5101;p8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83"/>
          <p:cNvGrpSpPr/>
          <p:nvPr/>
        </p:nvGrpSpPr>
        <p:grpSpPr>
          <a:xfrm>
            <a:off x="709562" y="2728028"/>
            <a:ext cx="1779649" cy="591620"/>
            <a:chOff x="246070" y="1983375"/>
            <a:chExt cx="1855347" cy="616849"/>
          </a:xfrm>
        </p:grpSpPr>
        <p:sp>
          <p:nvSpPr>
            <p:cNvPr id="5104" name="Google Shape;5104;p8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3" name="Google Shape;5113;p83"/>
          <p:cNvGrpSpPr/>
          <p:nvPr/>
        </p:nvGrpSpPr>
        <p:grpSpPr>
          <a:xfrm>
            <a:off x="2320428" y="971307"/>
            <a:ext cx="711055" cy="745993"/>
            <a:chOff x="2496269" y="1171698"/>
            <a:chExt cx="761953" cy="799392"/>
          </a:xfrm>
        </p:grpSpPr>
        <p:grpSp>
          <p:nvGrpSpPr>
            <p:cNvPr id="5114" name="Google Shape;5114;p83"/>
            <p:cNvGrpSpPr/>
            <p:nvPr/>
          </p:nvGrpSpPr>
          <p:grpSpPr>
            <a:xfrm>
              <a:off x="2496269" y="1171698"/>
              <a:ext cx="761953" cy="723022"/>
              <a:chOff x="2496269" y="1171698"/>
              <a:chExt cx="761953" cy="723022"/>
            </a:xfrm>
          </p:grpSpPr>
          <p:sp>
            <p:nvSpPr>
              <p:cNvPr id="5115" name="Google Shape;5115;p8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7" name="Google Shape;5117;p83"/>
              <p:cNvGrpSpPr/>
              <p:nvPr/>
            </p:nvGrpSpPr>
            <p:grpSpPr>
              <a:xfrm>
                <a:off x="2496269" y="1171698"/>
                <a:ext cx="761953" cy="723022"/>
                <a:chOff x="2496269" y="1120652"/>
                <a:chExt cx="761953" cy="723022"/>
              </a:xfrm>
            </p:grpSpPr>
            <p:grpSp>
              <p:nvGrpSpPr>
                <p:cNvPr id="5118" name="Google Shape;5118;p83"/>
                <p:cNvGrpSpPr/>
                <p:nvPr/>
              </p:nvGrpSpPr>
              <p:grpSpPr>
                <a:xfrm>
                  <a:off x="2496269" y="1120652"/>
                  <a:ext cx="761953" cy="723022"/>
                  <a:chOff x="2496269" y="1120652"/>
                  <a:chExt cx="761953" cy="723022"/>
                </a:xfrm>
              </p:grpSpPr>
              <p:grpSp>
                <p:nvGrpSpPr>
                  <p:cNvPr id="5119" name="Google Shape;5119;p83"/>
                  <p:cNvGrpSpPr/>
                  <p:nvPr/>
                </p:nvGrpSpPr>
                <p:grpSpPr>
                  <a:xfrm>
                    <a:off x="2496269" y="1304589"/>
                    <a:ext cx="407089" cy="305057"/>
                    <a:chOff x="2496269" y="1304589"/>
                    <a:chExt cx="407089" cy="305057"/>
                  </a:xfrm>
                </p:grpSpPr>
                <p:sp>
                  <p:nvSpPr>
                    <p:cNvPr id="5120" name="Google Shape;5120;p8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2" name="Google Shape;5122;p83"/>
                  <p:cNvGrpSpPr/>
                  <p:nvPr/>
                </p:nvGrpSpPr>
                <p:grpSpPr>
                  <a:xfrm>
                    <a:off x="2586468" y="1493376"/>
                    <a:ext cx="358850" cy="349656"/>
                    <a:chOff x="2586468" y="1493376"/>
                    <a:chExt cx="358850" cy="349656"/>
                  </a:xfrm>
                </p:grpSpPr>
                <p:sp>
                  <p:nvSpPr>
                    <p:cNvPr id="5123" name="Google Shape;5123;p8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5" name="Google Shape;5125;p83"/>
                  <p:cNvGrpSpPr/>
                  <p:nvPr/>
                </p:nvGrpSpPr>
                <p:grpSpPr>
                  <a:xfrm>
                    <a:off x="2807939" y="1494024"/>
                    <a:ext cx="358857" cy="349650"/>
                    <a:chOff x="2807939" y="1494024"/>
                    <a:chExt cx="358857" cy="349650"/>
                  </a:xfrm>
                </p:grpSpPr>
                <p:sp>
                  <p:nvSpPr>
                    <p:cNvPr id="5126" name="Google Shape;5126;p8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83"/>
                  <p:cNvGrpSpPr/>
                  <p:nvPr/>
                </p:nvGrpSpPr>
                <p:grpSpPr>
                  <a:xfrm>
                    <a:off x="2851133" y="1305635"/>
                    <a:ext cx="407089" cy="305057"/>
                    <a:chOff x="2851133" y="1305635"/>
                    <a:chExt cx="407089" cy="305057"/>
                  </a:xfrm>
                </p:grpSpPr>
                <p:sp>
                  <p:nvSpPr>
                    <p:cNvPr id="5129" name="Google Shape;5129;p8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83"/>
                  <p:cNvGrpSpPr/>
                  <p:nvPr/>
                </p:nvGrpSpPr>
                <p:grpSpPr>
                  <a:xfrm>
                    <a:off x="2727495" y="1120652"/>
                    <a:ext cx="300271" cy="396358"/>
                    <a:chOff x="2727495" y="1120652"/>
                    <a:chExt cx="300271" cy="396358"/>
                  </a:xfrm>
                </p:grpSpPr>
                <p:sp>
                  <p:nvSpPr>
                    <p:cNvPr id="5132" name="Google Shape;5132;p8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4" name="Google Shape;5134;p83"/>
                <p:cNvGrpSpPr/>
                <p:nvPr/>
              </p:nvGrpSpPr>
              <p:grpSpPr>
                <a:xfrm>
                  <a:off x="2722305" y="1350460"/>
                  <a:ext cx="308357" cy="308344"/>
                  <a:chOff x="2722305" y="1350460"/>
                  <a:chExt cx="308357" cy="308344"/>
                </a:xfrm>
              </p:grpSpPr>
              <p:sp>
                <p:nvSpPr>
                  <p:cNvPr id="5135" name="Google Shape;5135;p8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6" name="Google Shape;5136;p83"/>
                  <p:cNvGrpSpPr/>
                  <p:nvPr/>
                </p:nvGrpSpPr>
                <p:grpSpPr>
                  <a:xfrm>
                    <a:off x="2725064" y="1364529"/>
                    <a:ext cx="297954" cy="280182"/>
                    <a:chOff x="2725064" y="1364529"/>
                    <a:chExt cx="297954" cy="280182"/>
                  </a:xfrm>
                </p:grpSpPr>
                <p:sp>
                  <p:nvSpPr>
                    <p:cNvPr id="5137" name="Google Shape;5137;p8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142" name="Google Shape;5142;p8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7" name="Google Shape;5147;p83"/>
          <p:cNvGrpSpPr/>
          <p:nvPr/>
        </p:nvGrpSpPr>
        <p:grpSpPr>
          <a:xfrm>
            <a:off x="3909129" y="2727412"/>
            <a:ext cx="1569144" cy="591015"/>
            <a:chOff x="3820100" y="3023049"/>
            <a:chExt cx="1303926" cy="491162"/>
          </a:xfrm>
        </p:grpSpPr>
        <p:grpSp>
          <p:nvGrpSpPr>
            <p:cNvPr id="5148" name="Google Shape;5148;p83"/>
            <p:cNvGrpSpPr/>
            <p:nvPr/>
          </p:nvGrpSpPr>
          <p:grpSpPr>
            <a:xfrm>
              <a:off x="3820100" y="3023072"/>
              <a:ext cx="1303926" cy="491139"/>
              <a:chOff x="3820100" y="3023072"/>
              <a:chExt cx="1303926" cy="491139"/>
            </a:xfrm>
          </p:grpSpPr>
          <p:sp>
            <p:nvSpPr>
              <p:cNvPr id="5149" name="Google Shape;5149;p8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83"/>
            <p:cNvGrpSpPr/>
            <p:nvPr/>
          </p:nvGrpSpPr>
          <p:grpSpPr>
            <a:xfrm>
              <a:off x="4132439" y="3023645"/>
              <a:ext cx="393633" cy="177096"/>
              <a:chOff x="4132439" y="3023645"/>
              <a:chExt cx="393633" cy="177096"/>
            </a:xfrm>
          </p:grpSpPr>
          <p:sp>
            <p:nvSpPr>
              <p:cNvPr id="5152" name="Google Shape;5152;p8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83"/>
            <p:cNvGrpSpPr/>
            <p:nvPr/>
          </p:nvGrpSpPr>
          <p:grpSpPr>
            <a:xfrm>
              <a:off x="3921811" y="3023049"/>
              <a:ext cx="1002397" cy="388943"/>
              <a:chOff x="3921811" y="3023049"/>
              <a:chExt cx="1002397" cy="388943"/>
            </a:xfrm>
          </p:grpSpPr>
          <p:sp>
            <p:nvSpPr>
              <p:cNvPr id="5155" name="Google Shape;5155;p8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7" name="Google Shape;5157;p83"/>
            <p:cNvGrpSpPr/>
            <p:nvPr/>
          </p:nvGrpSpPr>
          <p:grpSpPr>
            <a:xfrm>
              <a:off x="4023645" y="3023049"/>
              <a:ext cx="683032" cy="286722"/>
              <a:chOff x="4023645" y="3023049"/>
              <a:chExt cx="683032" cy="286722"/>
            </a:xfrm>
          </p:grpSpPr>
          <p:sp>
            <p:nvSpPr>
              <p:cNvPr id="5158" name="Google Shape;5158;p8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0" name="Google Shape;5160;p83"/>
          <p:cNvGrpSpPr/>
          <p:nvPr/>
        </p:nvGrpSpPr>
        <p:grpSpPr>
          <a:xfrm>
            <a:off x="1541251" y="1854258"/>
            <a:ext cx="713522" cy="688025"/>
            <a:chOff x="1706078" y="2092648"/>
            <a:chExt cx="660913" cy="637296"/>
          </a:xfrm>
        </p:grpSpPr>
        <p:sp>
          <p:nvSpPr>
            <p:cNvPr id="5161" name="Google Shape;5161;p8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2" name="Google Shape;5162;p83"/>
            <p:cNvGrpSpPr/>
            <p:nvPr/>
          </p:nvGrpSpPr>
          <p:grpSpPr>
            <a:xfrm>
              <a:off x="1706078" y="2092648"/>
              <a:ext cx="660913" cy="575241"/>
              <a:chOff x="1706078" y="2092648"/>
              <a:chExt cx="660913" cy="575241"/>
            </a:xfrm>
          </p:grpSpPr>
          <p:sp>
            <p:nvSpPr>
              <p:cNvPr id="5163" name="Google Shape;5163;p8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6" name="Google Shape;5166;p83"/>
          <p:cNvGrpSpPr/>
          <p:nvPr/>
        </p:nvGrpSpPr>
        <p:grpSpPr>
          <a:xfrm>
            <a:off x="6303109" y="971806"/>
            <a:ext cx="1317459" cy="684168"/>
            <a:chOff x="238125" y="999450"/>
            <a:chExt cx="7140700" cy="3708225"/>
          </a:xfrm>
        </p:grpSpPr>
        <p:sp>
          <p:nvSpPr>
            <p:cNvPr id="5167" name="Google Shape;5167;p8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79" name="Shape 5179"/>
        <p:cNvGrpSpPr/>
        <p:nvPr/>
      </p:nvGrpSpPr>
      <p:grpSpPr>
        <a:xfrm>
          <a:off x="0" y="0"/>
          <a:ext cx="0" cy="0"/>
          <a:chOff x="0" y="0"/>
          <a:chExt cx="0" cy="0"/>
        </a:xfrm>
      </p:grpSpPr>
      <p:grpSp>
        <p:nvGrpSpPr>
          <p:cNvPr id="5180" name="Google Shape;5180;p84"/>
          <p:cNvGrpSpPr/>
          <p:nvPr/>
        </p:nvGrpSpPr>
        <p:grpSpPr>
          <a:xfrm>
            <a:off x="717027" y="967622"/>
            <a:ext cx="1636117" cy="1526144"/>
            <a:chOff x="729238" y="1179665"/>
            <a:chExt cx="1636117" cy="1526144"/>
          </a:xfrm>
        </p:grpSpPr>
        <p:grpSp>
          <p:nvGrpSpPr>
            <p:cNvPr id="5181" name="Google Shape;5181;p84"/>
            <p:cNvGrpSpPr/>
            <p:nvPr/>
          </p:nvGrpSpPr>
          <p:grpSpPr>
            <a:xfrm>
              <a:off x="729238" y="1179665"/>
              <a:ext cx="80700" cy="1526144"/>
              <a:chOff x="729238" y="1179665"/>
              <a:chExt cx="80700" cy="1526144"/>
            </a:xfrm>
          </p:grpSpPr>
          <p:sp>
            <p:nvSpPr>
              <p:cNvPr id="5182" name="Google Shape;5182;p8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2" name="Google Shape;5192;p84"/>
            <p:cNvGrpSpPr/>
            <p:nvPr/>
          </p:nvGrpSpPr>
          <p:grpSpPr>
            <a:xfrm>
              <a:off x="903098" y="1179665"/>
              <a:ext cx="80700" cy="1526144"/>
              <a:chOff x="903098" y="1179665"/>
              <a:chExt cx="80700" cy="1526144"/>
            </a:xfrm>
          </p:grpSpPr>
          <p:sp>
            <p:nvSpPr>
              <p:cNvPr id="5193" name="Google Shape;5193;p8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84"/>
            <p:cNvGrpSpPr/>
            <p:nvPr/>
          </p:nvGrpSpPr>
          <p:grpSpPr>
            <a:xfrm>
              <a:off x="1076958" y="1179665"/>
              <a:ext cx="80700" cy="1526144"/>
              <a:chOff x="1076958" y="1179665"/>
              <a:chExt cx="80700" cy="1526144"/>
            </a:xfrm>
          </p:grpSpPr>
          <p:sp>
            <p:nvSpPr>
              <p:cNvPr id="5204" name="Google Shape;5204;p8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4" name="Google Shape;5214;p84"/>
            <p:cNvGrpSpPr/>
            <p:nvPr/>
          </p:nvGrpSpPr>
          <p:grpSpPr>
            <a:xfrm>
              <a:off x="1247707" y="1179665"/>
              <a:ext cx="80700" cy="1526144"/>
              <a:chOff x="1247707" y="1179665"/>
              <a:chExt cx="80700" cy="1526144"/>
            </a:xfrm>
          </p:grpSpPr>
          <p:sp>
            <p:nvSpPr>
              <p:cNvPr id="5215" name="Google Shape;5215;p8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5" name="Google Shape;5225;p84"/>
            <p:cNvGrpSpPr/>
            <p:nvPr/>
          </p:nvGrpSpPr>
          <p:grpSpPr>
            <a:xfrm>
              <a:off x="1421567" y="1179665"/>
              <a:ext cx="80700" cy="1526144"/>
              <a:chOff x="1421567" y="1179665"/>
              <a:chExt cx="80700" cy="1526144"/>
            </a:xfrm>
          </p:grpSpPr>
          <p:sp>
            <p:nvSpPr>
              <p:cNvPr id="5226" name="Google Shape;5226;p8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84"/>
            <p:cNvGrpSpPr/>
            <p:nvPr/>
          </p:nvGrpSpPr>
          <p:grpSpPr>
            <a:xfrm>
              <a:off x="1592327" y="1179665"/>
              <a:ext cx="80700" cy="1526144"/>
              <a:chOff x="1592327" y="1179665"/>
              <a:chExt cx="80700" cy="1526144"/>
            </a:xfrm>
          </p:grpSpPr>
          <p:sp>
            <p:nvSpPr>
              <p:cNvPr id="5237" name="Google Shape;5237;p8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7" name="Google Shape;5247;p84"/>
            <p:cNvGrpSpPr/>
            <p:nvPr/>
          </p:nvGrpSpPr>
          <p:grpSpPr>
            <a:xfrm>
              <a:off x="1766187" y="1179665"/>
              <a:ext cx="80700" cy="1526144"/>
              <a:chOff x="1766187" y="1179665"/>
              <a:chExt cx="80700" cy="1526144"/>
            </a:xfrm>
          </p:grpSpPr>
          <p:sp>
            <p:nvSpPr>
              <p:cNvPr id="5248" name="Google Shape;5248;p8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8" name="Google Shape;5258;p84"/>
            <p:cNvGrpSpPr/>
            <p:nvPr/>
          </p:nvGrpSpPr>
          <p:grpSpPr>
            <a:xfrm>
              <a:off x="1936935" y="1179665"/>
              <a:ext cx="80700" cy="1526144"/>
              <a:chOff x="1936935" y="1179665"/>
              <a:chExt cx="80700" cy="1526144"/>
            </a:xfrm>
          </p:grpSpPr>
          <p:sp>
            <p:nvSpPr>
              <p:cNvPr id="5259" name="Google Shape;5259;p8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9" name="Google Shape;5269;p84"/>
            <p:cNvGrpSpPr/>
            <p:nvPr/>
          </p:nvGrpSpPr>
          <p:grpSpPr>
            <a:xfrm>
              <a:off x="2110795" y="1179665"/>
              <a:ext cx="80700" cy="1526144"/>
              <a:chOff x="2110795" y="1179665"/>
              <a:chExt cx="80700" cy="1526144"/>
            </a:xfrm>
          </p:grpSpPr>
          <p:sp>
            <p:nvSpPr>
              <p:cNvPr id="5270" name="Google Shape;5270;p8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84"/>
            <p:cNvGrpSpPr/>
            <p:nvPr/>
          </p:nvGrpSpPr>
          <p:grpSpPr>
            <a:xfrm>
              <a:off x="2284655" y="1179665"/>
              <a:ext cx="80700" cy="1526144"/>
              <a:chOff x="2284655" y="1179665"/>
              <a:chExt cx="80700" cy="1526144"/>
            </a:xfrm>
          </p:grpSpPr>
          <p:sp>
            <p:nvSpPr>
              <p:cNvPr id="5281" name="Google Shape;5281;p8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1" name="Google Shape;5291;p84"/>
          <p:cNvGrpSpPr/>
          <p:nvPr/>
        </p:nvGrpSpPr>
        <p:grpSpPr>
          <a:xfrm>
            <a:off x="2611693" y="986760"/>
            <a:ext cx="1364248" cy="1102133"/>
            <a:chOff x="2623904" y="1198803"/>
            <a:chExt cx="1364248" cy="1102133"/>
          </a:xfrm>
        </p:grpSpPr>
        <p:grpSp>
          <p:nvGrpSpPr>
            <p:cNvPr id="5292" name="Google Shape;5292;p84"/>
            <p:cNvGrpSpPr/>
            <p:nvPr/>
          </p:nvGrpSpPr>
          <p:grpSpPr>
            <a:xfrm>
              <a:off x="2623907" y="1198803"/>
              <a:ext cx="1364245" cy="273000"/>
              <a:chOff x="2623907" y="1198803"/>
              <a:chExt cx="1364245" cy="273000"/>
            </a:xfrm>
          </p:grpSpPr>
          <p:sp>
            <p:nvSpPr>
              <p:cNvPr id="5293" name="Google Shape;5293;p8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84"/>
            <p:cNvGrpSpPr/>
            <p:nvPr/>
          </p:nvGrpSpPr>
          <p:grpSpPr>
            <a:xfrm>
              <a:off x="2623904" y="1476964"/>
              <a:ext cx="1364245" cy="273000"/>
              <a:chOff x="2623904" y="1476964"/>
              <a:chExt cx="1364245" cy="273000"/>
            </a:xfrm>
          </p:grpSpPr>
          <p:sp>
            <p:nvSpPr>
              <p:cNvPr id="5299" name="Google Shape;5299;p8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84"/>
            <p:cNvGrpSpPr/>
            <p:nvPr/>
          </p:nvGrpSpPr>
          <p:grpSpPr>
            <a:xfrm>
              <a:off x="2623907" y="1749775"/>
              <a:ext cx="1364245" cy="273000"/>
              <a:chOff x="2623907" y="1749775"/>
              <a:chExt cx="1364245" cy="273000"/>
            </a:xfrm>
          </p:grpSpPr>
          <p:sp>
            <p:nvSpPr>
              <p:cNvPr id="5305" name="Google Shape;5305;p8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84"/>
            <p:cNvGrpSpPr/>
            <p:nvPr/>
          </p:nvGrpSpPr>
          <p:grpSpPr>
            <a:xfrm>
              <a:off x="2623904" y="2027936"/>
              <a:ext cx="1364245" cy="273000"/>
              <a:chOff x="2623904" y="2027936"/>
              <a:chExt cx="1364245" cy="273000"/>
            </a:xfrm>
          </p:grpSpPr>
          <p:sp>
            <p:nvSpPr>
              <p:cNvPr id="5311" name="Google Shape;5311;p8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6" name="Google Shape;5316;p84"/>
          <p:cNvGrpSpPr/>
          <p:nvPr/>
        </p:nvGrpSpPr>
        <p:grpSpPr>
          <a:xfrm>
            <a:off x="2601154" y="2445833"/>
            <a:ext cx="1387541" cy="159124"/>
            <a:chOff x="3200660" y="2180272"/>
            <a:chExt cx="2563824" cy="378237"/>
          </a:xfrm>
        </p:grpSpPr>
        <p:sp>
          <p:nvSpPr>
            <p:cNvPr id="5317" name="Google Shape;5317;p8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84"/>
          <p:cNvGrpSpPr/>
          <p:nvPr/>
        </p:nvGrpSpPr>
        <p:grpSpPr>
          <a:xfrm>
            <a:off x="2597679" y="2723597"/>
            <a:ext cx="1390502" cy="159625"/>
            <a:chOff x="3530150" y="2790075"/>
            <a:chExt cx="1962600" cy="225300"/>
          </a:xfrm>
        </p:grpSpPr>
        <p:sp>
          <p:nvSpPr>
            <p:cNvPr id="5336" name="Google Shape;5336;p8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8" name="Google Shape;5338;p84"/>
          <p:cNvGrpSpPr/>
          <p:nvPr/>
        </p:nvGrpSpPr>
        <p:grpSpPr>
          <a:xfrm>
            <a:off x="2597736" y="3001862"/>
            <a:ext cx="1411629" cy="154175"/>
            <a:chOff x="3558802" y="4011244"/>
            <a:chExt cx="1866000" cy="111600"/>
          </a:xfrm>
        </p:grpSpPr>
        <p:sp>
          <p:nvSpPr>
            <p:cNvPr id="5339" name="Google Shape;5339;p8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1" name="Google Shape;5341;p84"/>
          <p:cNvGrpSpPr/>
          <p:nvPr/>
        </p:nvGrpSpPr>
        <p:grpSpPr>
          <a:xfrm>
            <a:off x="2598024" y="2207432"/>
            <a:ext cx="1383503" cy="119761"/>
            <a:chOff x="3465975" y="2270258"/>
            <a:chExt cx="1986364" cy="171947"/>
          </a:xfrm>
        </p:grpSpPr>
        <p:sp>
          <p:nvSpPr>
            <p:cNvPr id="5342" name="Google Shape;5342;p8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0" name="Google Shape;5350;p84"/>
          <p:cNvGrpSpPr/>
          <p:nvPr/>
        </p:nvGrpSpPr>
        <p:grpSpPr>
          <a:xfrm>
            <a:off x="2609031" y="3571205"/>
            <a:ext cx="1369531" cy="195460"/>
            <a:chOff x="723300" y="4253549"/>
            <a:chExt cx="2276482" cy="324900"/>
          </a:xfrm>
        </p:grpSpPr>
        <p:sp>
          <p:nvSpPr>
            <p:cNvPr id="5351" name="Google Shape;5351;p8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6" name="Google Shape;5356;p84"/>
          <p:cNvGrpSpPr/>
          <p:nvPr/>
        </p:nvGrpSpPr>
        <p:grpSpPr>
          <a:xfrm>
            <a:off x="2598592" y="3272446"/>
            <a:ext cx="1389066" cy="180119"/>
            <a:chOff x="705948" y="3788465"/>
            <a:chExt cx="2308953" cy="299400"/>
          </a:xfrm>
        </p:grpSpPr>
        <p:sp>
          <p:nvSpPr>
            <p:cNvPr id="5357" name="Google Shape;5357;p8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2" name="Google Shape;5362;p84"/>
          <p:cNvGrpSpPr/>
          <p:nvPr/>
        </p:nvGrpSpPr>
        <p:grpSpPr>
          <a:xfrm>
            <a:off x="4195583" y="1876400"/>
            <a:ext cx="1433821" cy="191501"/>
            <a:chOff x="4273350" y="2088443"/>
            <a:chExt cx="1433821" cy="191501"/>
          </a:xfrm>
        </p:grpSpPr>
        <p:grpSp>
          <p:nvGrpSpPr>
            <p:cNvPr id="5363" name="Google Shape;5363;p84"/>
            <p:cNvGrpSpPr/>
            <p:nvPr/>
          </p:nvGrpSpPr>
          <p:grpSpPr>
            <a:xfrm>
              <a:off x="4273350" y="2088443"/>
              <a:ext cx="1433821" cy="0"/>
              <a:chOff x="5224975" y="2962250"/>
              <a:chExt cx="1544400" cy="0"/>
            </a:xfrm>
          </p:grpSpPr>
          <p:cxnSp>
            <p:nvCxnSpPr>
              <p:cNvPr id="5364" name="Google Shape;5364;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65" name="Google Shape;5365;p8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366" name="Google Shape;5366;p84"/>
            <p:cNvGrpSpPr/>
            <p:nvPr/>
          </p:nvGrpSpPr>
          <p:grpSpPr>
            <a:xfrm>
              <a:off x="4273350" y="2279944"/>
              <a:ext cx="1433821" cy="0"/>
              <a:chOff x="5224975" y="2962250"/>
              <a:chExt cx="1544400" cy="0"/>
            </a:xfrm>
          </p:grpSpPr>
          <p:cxnSp>
            <p:nvCxnSpPr>
              <p:cNvPr id="5367" name="Google Shape;5367;p8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368" name="Google Shape;5368;p8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369" name="Google Shape;5369;p84"/>
          <p:cNvGrpSpPr/>
          <p:nvPr/>
        </p:nvGrpSpPr>
        <p:grpSpPr>
          <a:xfrm>
            <a:off x="2646529" y="3885304"/>
            <a:ext cx="1304609" cy="294074"/>
            <a:chOff x="2658741" y="4097347"/>
            <a:chExt cx="1304609" cy="294074"/>
          </a:xfrm>
        </p:grpSpPr>
        <p:grpSp>
          <p:nvGrpSpPr>
            <p:cNvPr id="5370" name="Google Shape;5370;p84"/>
            <p:cNvGrpSpPr/>
            <p:nvPr/>
          </p:nvGrpSpPr>
          <p:grpSpPr>
            <a:xfrm>
              <a:off x="2658741" y="4097347"/>
              <a:ext cx="118572" cy="294074"/>
              <a:chOff x="3343310" y="4475555"/>
              <a:chExt cx="127717" cy="316753"/>
            </a:xfrm>
          </p:grpSpPr>
          <p:sp>
            <p:nvSpPr>
              <p:cNvPr id="5371" name="Google Shape;5371;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84"/>
            <p:cNvGrpSpPr/>
            <p:nvPr/>
          </p:nvGrpSpPr>
          <p:grpSpPr>
            <a:xfrm>
              <a:off x="3815519" y="4098388"/>
              <a:ext cx="147831" cy="291991"/>
              <a:chOff x="3527539" y="4476677"/>
              <a:chExt cx="159232" cy="314510"/>
            </a:xfrm>
          </p:grpSpPr>
          <p:sp>
            <p:nvSpPr>
              <p:cNvPr id="5374" name="Google Shape;5374;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84"/>
            <p:cNvGrpSpPr/>
            <p:nvPr/>
          </p:nvGrpSpPr>
          <p:grpSpPr>
            <a:xfrm>
              <a:off x="3511696" y="4098388"/>
              <a:ext cx="147831" cy="291991"/>
              <a:chOff x="3527539" y="4476677"/>
              <a:chExt cx="159232" cy="314510"/>
            </a:xfrm>
          </p:grpSpPr>
          <p:sp>
            <p:nvSpPr>
              <p:cNvPr id="5377" name="Google Shape;5377;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84"/>
            <p:cNvGrpSpPr/>
            <p:nvPr/>
          </p:nvGrpSpPr>
          <p:grpSpPr>
            <a:xfrm>
              <a:off x="3207874" y="4098388"/>
              <a:ext cx="147831" cy="291991"/>
              <a:chOff x="3527539" y="4476677"/>
              <a:chExt cx="159232" cy="314510"/>
            </a:xfrm>
          </p:grpSpPr>
          <p:sp>
            <p:nvSpPr>
              <p:cNvPr id="5380" name="Google Shape;5380;p8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4"/>
            <p:cNvGrpSpPr/>
            <p:nvPr/>
          </p:nvGrpSpPr>
          <p:grpSpPr>
            <a:xfrm>
              <a:off x="2933305" y="4097347"/>
              <a:ext cx="118572" cy="294074"/>
              <a:chOff x="3343310" y="4475555"/>
              <a:chExt cx="127717" cy="316753"/>
            </a:xfrm>
          </p:grpSpPr>
          <p:sp>
            <p:nvSpPr>
              <p:cNvPr id="5383" name="Google Shape;5383;p8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85" name="Google Shape;5385;p84"/>
          <p:cNvGrpSpPr/>
          <p:nvPr/>
        </p:nvGrpSpPr>
        <p:grpSpPr>
          <a:xfrm>
            <a:off x="4197138" y="963998"/>
            <a:ext cx="1430711" cy="751237"/>
            <a:chOff x="5159450" y="1919950"/>
            <a:chExt cx="1541050" cy="862500"/>
          </a:xfrm>
        </p:grpSpPr>
        <p:sp>
          <p:nvSpPr>
            <p:cNvPr id="5386" name="Google Shape;5386;p8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387" name="Google Shape;5387;p84"/>
            <p:cNvGrpSpPr/>
            <p:nvPr/>
          </p:nvGrpSpPr>
          <p:grpSpPr>
            <a:xfrm>
              <a:off x="5159450" y="1919950"/>
              <a:ext cx="1541050" cy="862500"/>
              <a:chOff x="5159450" y="1919950"/>
              <a:chExt cx="1541050" cy="862500"/>
            </a:xfrm>
          </p:grpSpPr>
          <p:cxnSp>
            <p:nvCxnSpPr>
              <p:cNvPr id="5388" name="Google Shape;5388;p8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389" name="Google Shape;5389;p8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390" name="Google Shape;5390;p84"/>
          <p:cNvGrpSpPr/>
          <p:nvPr/>
        </p:nvGrpSpPr>
        <p:grpSpPr>
          <a:xfrm>
            <a:off x="4245275" y="2227768"/>
            <a:ext cx="1334436" cy="967914"/>
            <a:chOff x="4294923" y="2439811"/>
            <a:chExt cx="1334436" cy="967914"/>
          </a:xfrm>
        </p:grpSpPr>
        <p:grpSp>
          <p:nvGrpSpPr>
            <p:cNvPr id="5391" name="Google Shape;5391;p84"/>
            <p:cNvGrpSpPr/>
            <p:nvPr/>
          </p:nvGrpSpPr>
          <p:grpSpPr>
            <a:xfrm>
              <a:off x="4960455" y="2469658"/>
              <a:ext cx="668904" cy="885524"/>
              <a:chOff x="4960455" y="2469658"/>
              <a:chExt cx="668904" cy="885524"/>
            </a:xfrm>
          </p:grpSpPr>
          <p:sp>
            <p:nvSpPr>
              <p:cNvPr id="5392" name="Google Shape;5392;p8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84"/>
            <p:cNvGrpSpPr/>
            <p:nvPr/>
          </p:nvGrpSpPr>
          <p:grpSpPr>
            <a:xfrm>
              <a:off x="4294923" y="2469658"/>
              <a:ext cx="668951" cy="885524"/>
              <a:chOff x="4294923" y="2469658"/>
              <a:chExt cx="668951" cy="885524"/>
            </a:xfrm>
          </p:grpSpPr>
          <p:sp>
            <p:nvSpPr>
              <p:cNvPr id="5399" name="Google Shape;5399;p8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5" name="Google Shape;5405;p8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84"/>
          <p:cNvGrpSpPr/>
          <p:nvPr/>
        </p:nvGrpSpPr>
        <p:grpSpPr>
          <a:xfrm>
            <a:off x="4231478" y="3282213"/>
            <a:ext cx="1430949" cy="897289"/>
            <a:chOff x="4351371" y="3547942"/>
            <a:chExt cx="1345130" cy="843475"/>
          </a:xfrm>
        </p:grpSpPr>
        <p:grpSp>
          <p:nvGrpSpPr>
            <p:cNvPr id="5407" name="Google Shape;5407;p84"/>
            <p:cNvGrpSpPr/>
            <p:nvPr/>
          </p:nvGrpSpPr>
          <p:grpSpPr>
            <a:xfrm>
              <a:off x="4351371" y="4209917"/>
              <a:ext cx="1345130" cy="181500"/>
              <a:chOff x="4351371" y="4209917"/>
              <a:chExt cx="1345130" cy="181500"/>
            </a:xfrm>
          </p:grpSpPr>
          <p:sp>
            <p:nvSpPr>
              <p:cNvPr id="5408" name="Google Shape;5408;p8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9" name="Google Shape;5409;p8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410" name="Google Shape;5410;p84"/>
            <p:cNvGrpSpPr/>
            <p:nvPr/>
          </p:nvGrpSpPr>
          <p:grpSpPr>
            <a:xfrm>
              <a:off x="4403010" y="3985221"/>
              <a:ext cx="1109518" cy="181500"/>
              <a:chOff x="4403010" y="3985221"/>
              <a:chExt cx="1109518" cy="181500"/>
            </a:xfrm>
          </p:grpSpPr>
          <p:sp>
            <p:nvSpPr>
              <p:cNvPr id="5411" name="Google Shape;5411;p8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2" name="Google Shape;5412;p8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413" name="Google Shape;5413;p84"/>
            <p:cNvGrpSpPr/>
            <p:nvPr/>
          </p:nvGrpSpPr>
          <p:grpSpPr>
            <a:xfrm>
              <a:off x="4618704" y="3766582"/>
              <a:ext cx="807858" cy="181500"/>
              <a:chOff x="4618704" y="3766582"/>
              <a:chExt cx="807858" cy="181500"/>
            </a:xfrm>
          </p:grpSpPr>
          <p:sp>
            <p:nvSpPr>
              <p:cNvPr id="5414" name="Google Shape;5414;p8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5" name="Google Shape;5415;p8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416" name="Google Shape;5416;p84"/>
            <p:cNvGrpSpPr/>
            <p:nvPr/>
          </p:nvGrpSpPr>
          <p:grpSpPr>
            <a:xfrm>
              <a:off x="4735238" y="3547942"/>
              <a:ext cx="462839" cy="181500"/>
              <a:chOff x="4735238" y="3547942"/>
              <a:chExt cx="462839" cy="181500"/>
            </a:xfrm>
          </p:grpSpPr>
          <p:sp>
            <p:nvSpPr>
              <p:cNvPr id="5417" name="Google Shape;5417;p8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8" name="Google Shape;5418;p8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419" name="Google Shape;5419;p84"/>
          <p:cNvGrpSpPr/>
          <p:nvPr/>
        </p:nvGrpSpPr>
        <p:grpSpPr>
          <a:xfrm>
            <a:off x="7407836" y="2217537"/>
            <a:ext cx="1020955" cy="928853"/>
            <a:chOff x="926675" y="238125"/>
            <a:chExt cx="5755100" cy="5232975"/>
          </a:xfrm>
        </p:grpSpPr>
        <p:sp>
          <p:nvSpPr>
            <p:cNvPr id="5420" name="Google Shape;5420;p8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4" name="Google Shape;5424;p84"/>
          <p:cNvGrpSpPr/>
          <p:nvPr/>
        </p:nvGrpSpPr>
        <p:grpSpPr>
          <a:xfrm>
            <a:off x="715210" y="2616272"/>
            <a:ext cx="1695374" cy="1560837"/>
            <a:chOff x="727421" y="2828315"/>
            <a:chExt cx="1695374" cy="1560837"/>
          </a:xfrm>
        </p:grpSpPr>
        <p:grpSp>
          <p:nvGrpSpPr>
            <p:cNvPr id="5425" name="Google Shape;5425;p84"/>
            <p:cNvGrpSpPr/>
            <p:nvPr/>
          </p:nvGrpSpPr>
          <p:grpSpPr>
            <a:xfrm>
              <a:off x="727421" y="2828315"/>
              <a:ext cx="1695374" cy="1560837"/>
              <a:chOff x="734799" y="2782450"/>
              <a:chExt cx="1571100" cy="1577400"/>
            </a:xfrm>
          </p:grpSpPr>
          <p:cxnSp>
            <p:nvCxnSpPr>
              <p:cNvPr id="5426" name="Google Shape;5426;p8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427" name="Google Shape;5427;p8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428" name="Google Shape;5428;p84"/>
            <p:cNvGrpSpPr/>
            <p:nvPr/>
          </p:nvGrpSpPr>
          <p:grpSpPr>
            <a:xfrm>
              <a:off x="819108" y="2882501"/>
              <a:ext cx="1556791" cy="1426186"/>
              <a:chOff x="819108" y="2882501"/>
              <a:chExt cx="1556791" cy="1426186"/>
            </a:xfrm>
          </p:grpSpPr>
          <p:grpSp>
            <p:nvGrpSpPr>
              <p:cNvPr id="5429" name="Google Shape;5429;p84"/>
              <p:cNvGrpSpPr/>
              <p:nvPr/>
            </p:nvGrpSpPr>
            <p:grpSpPr>
              <a:xfrm>
                <a:off x="819108" y="2882501"/>
                <a:ext cx="103104" cy="1426186"/>
                <a:chOff x="4674013" y="3100904"/>
                <a:chExt cx="122758" cy="1698043"/>
              </a:xfrm>
            </p:grpSpPr>
            <p:sp>
              <p:nvSpPr>
                <p:cNvPr id="5430" name="Google Shape;5430;p8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84"/>
              <p:cNvGrpSpPr/>
              <p:nvPr/>
            </p:nvGrpSpPr>
            <p:grpSpPr>
              <a:xfrm>
                <a:off x="1062475" y="2882501"/>
                <a:ext cx="103104" cy="1426186"/>
                <a:chOff x="4940438" y="3100904"/>
                <a:chExt cx="122758" cy="1698043"/>
              </a:xfrm>
            </p:grpSpPr>
            <p:sp>
              <p:nvSpPr>
                <p:cNvPr id="5438" name="Google Shape;5438;p8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84"/>
              <p:cNvGrpSpPr/>
              <p:nvPr/>
            </p:nvGrpSpPr>
            <p:grpSpPr>
              <a:xfrm>
                <a:off x="1299324" y="2882501"/>
                <a:ext cx="103104" cy="1426186"/>
                <a:chOff x="5206863" y="3100904"/>
                <a:chExt cx="122758" cy="1698043"/>
              </a:xfrm>
            </p:grpSpPr>
            <p:sp>
              <p:nvSpPr>
                <p:cNvPr id="5446" name="Google Shape;5446;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3" name="Google Shape;5453;p84"/>
              <p:cNvGrpSpPr/>
              <p:nvPr/>
            </p:nvGrpSpPr>
            <p:grpSpPr>
              <a:xfrm>
                <a:off x="1786057" y="2882501"/>
                <a:ext cx="103104" cy="1426186"/>
                <a:chOff x="6006138" y="3143629"/>
                <a:chExt cx="122758" cy="1698043"/>
              </a:xfrm>
            </p:grpSpPr>
            <p:sp>
              <p:nvSpPr>
                <p:cNvPr id="5454" name="Google Shape;5454;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84"/>
              <p:cNvGrpSpPr/>
              <p:nvPr/>
            </p:nvGrpSpPr>
            <p:grpSpPr>
              <a:xfrm>
                <a:off x="2029422" y="2882501"/>
                <a:ext cx="103104" cy="1426186"/>
                <a:chOff x="6805413" y="3100904"/>
                <a:chExt cx="122758" cy="1698043"/>
              </a:xfrm>
            </p:grpSpPr>
            <p:sp>
              <p:nvSpPr>
                <p:cNvPr id="5462" name="Google Shape;5462;p8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84"/>
              <p:cNvGrpSpPr/>
              <p:nvPr/>
            </p:nvGrpSpPr>
            <p:grpSpPr>
              <a:xfrm>
                <a:off x="2272795" y="2882501"/>
                <a:ext cx="103104" cy="1426186"/>
                <a:chOff x="5206863" y="3100904"/>
                <a:chExt cx="122758" cy="1698043"/>
              </a:xfrm>
            </p:grpSpPr>
            <p:sp>
              <p:nvSpPr>
                <p:cNvPr id="5470" name="Google Shape;5470;p8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7" name="Google Shape;5477;p84"/>
              <p:cNvGrpSpPr/>
              <p:nvPr/>
            </p:nvGrpSpPr>
            <p:grpSpPr>
              <a:xfrm>
                <a:off x="1542694" y="2882501"/>
                <a:ext cx="103104" cy="1426186"/>
                <a:chOff x="6006138" y="3143629"/>
                <a:chExt cx="122758" cy="1698043"/>
              </a:xfrm>
            </p:grpSpPr>
            <p:sp>
              <p:nvSpPr>
                <p:cNvPr id="5478" name="Google Shape;5478;p8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85" name="Google Shape;5485;p84"/>
          <p:cNvGrpSpPr/>
          <p:nvPr/>
        </p:nvGrpSpPr>
        <p:grpSpPr>
          <a:xfrm>
            <a:off x="5671260" y="3305994"/>
            <a:ext cx="2749952" cy="870677"/>
            <a:chOff x="238125" y="1725700"/>
            <a:chExt cx="7139025" cy="2260325"/>
          </a:xfrm>
        </p:grpSpPr>
        <p:sp>
          <p:nvSpPr>
            <p:cNvPr id="5486" name="Google Shape;5486;p8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84"/>
          <p:cNvGrpSpPr/>
          <p:nvPr/>
        </p:nvGrpSpPr>
        <p:grpSpPr>
          <a:xfrm>
            <a:off x="5941424" y="2247740"/>
            <a:ext cx="1105452" cy="916747"/>
            <a:chOff x="5249100" y="1210600"/>
            <a:chExt cx="3502700" cy="2904775"/>
          </a:xfrm>
        </p:grpSpPr>
        <p:sp>
          <p:nvSpPr>
            <p:cNvPr id="5497" name="Google Shape;5497;p8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01" name="Google Shape;5501;p8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502" name="Google Shape;5502;p8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503" name="Google Shape;5503;p8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504" name="Google Shape;5504;p8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505" name="Google Shape;5505;p8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84"/>
          <p:cNvGrpSpPr/>
          <p:nvPr/>
        </p:nvGrpSpPr>
        <p:grpSpPr>
          <a:xfrm>
            <a:off x="7123972" y="967158"/>
            <a:ext cx="1304650" cy="1124856"/>
            <a:chOff x="7287122" y="1165658"/>
            <a:chExt cx="1219413" cy="1051365"/>
          </a:xfrm>
        </p:grpSpPr>
        <p:grpSp>
          <p:nvGrpSpPr>
            <p:cNvPr id="5507" name="Google Shape;5507;p84"/>
            <p:cNvGrpSpPr/>
            <p:nvPr/>
          </p:nvGrpSpPr>
          <p:grpSpPr>
            <a:xfrm>
              <a:off x="7287122" y="1969723"/>
              <a:ext cx="1219413" cy="247300"/>
              <a:chOff x="7287122" y="1969723"/>
              <a:chExt cx="1219413" cy="247300"/>
            </a:xfrm>
          </p:grpSpPr>
          <p:sp>
            <p:nvSpPr>
              <p:cNvPr id="5508" name="Google Shape;5508;p8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9" name="Google Shape;5509;p84"/>
              <p:cNvGrpSpPr/>
              <p:nvPr/>
            </p:nvGrpSpPr>
            <p:grpSpPr>
              <a:xfrm>
                <a:off x="7287122" y="2063892"/>
                <a:ext cx="1151753" cy="73428"/>
                <a:chOff x="7287122" y="2063892"/>
                <a:chExt cx="1151753" cy="73428"/>
              </a:xfrm>
            </p:grpSpPr>
            <p:sp>
              <p:nvSpPr>
                <p:cNvPr id="5510" name="Google Shape;5510;p8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1" name="Google Shape;5511;p8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512" name="Google Shape;5512;p84"/>
            <p:cNvGrpSpPr/>
            <p:nvPr/>
          </p:nvGrpSpPr>
          <p:grpSpPr>
            <a:xfrm>
              <a:off x="7287122" y="1712201"/>
              <a:ext cx="1219403" cy="246767"/>
              <a:chOff x="7287122" y="1712201"/>
              <a:chExt cx="1219403" cy="246767"/>
            </a:xfrm>
          </p:grpSpPr>
          <p:sp>
            <p:nvSpPr>
              <p:cNvPr id="5513" name="Google Shape;5513;p8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4" name="Google Shape;5514;p84"/>
              <p:cNvGrpSpPr/>
              <p:nvPr/>
            </p:nvGrpSpPr>
            <p:grpSpPr>
              <a:xfrm>
                <a:off x="7287122" y="1842861"/>
                <a:ext cx="1005303" cy="73419"/>
                <a:chOff x="7287122" y="1842861"/>
                <a:chExt cx="1005303" cy="73419"/>
              </a:xfrm>
            </p:grpSpPr>
            <p:sp>
              <p:nvSpPr>
                <p:cNvPr id="5515" name="Google Shape;5515;p8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16" name="Google Shape;5516;p8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517" name="Google Shape;5517;p84"/>
            <p:cNvGrpSpPr/>
            <p:nvPr/>
          </p:nvGrpSpPr>
          <p:grpSpPr>
            <a:xfrm>
              <a:off x="7287122" y="1447520"/>
              <a:ext cx="1219403" cy="286667"/>
              <a:chOff x="7287122" y="1447520"/>
              <a:chExt cx="1219403" cy="286667"/>
            </a:xfrm>
          </p:grpSpPr>
          <p:sp>
            <p:nvSpPr>
              <p:cNvPr id="5518" name="Google Shape;5518;p8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9" name="Google Shape;5519;p84"/>
              <p:cNvGrpSpPr/>
              <p:nvPr/>
            </p:nvGrpSpPr>
            <p:grpSpPr>
              <a:xfrm>
                <a:off x="7287122" y="1581977"/>
                <a:ext cx="852803" cy="73428"/>
                <a:chOff x="7287122" y="1581977"/>
                <a:chExt cx="852803" cy="73428"/>
              </a:xfrm>
            </p:grpSpPr>
            <p:sp>
              <p:nvSpPr>
                <p:cNvPr id="5520" name="Google Shape;5520;p8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1" name="Google Shape;5521;p8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522" name="Google Shape;5522;p84"/>
            <p:cNvGrpSpPr/>
            <p:nvPr/>
          </p:nvGrpSpPr>
          <p:grpSpPr>
            <a:xfrm>
              <a:off x="7287122" y="1165658"/>
              <a:ext cx="1219403" cy="344253"/>
              <a:chOff x="7287122" y="1165658"/>
              <a:chExt cx="1219403" cy="344253"/>
            </a:xfrm>
          </p:grpSpPr>
          <p:sp>
            <p:nvSpPr>
              <p:cNvPr id="5523" name="Google Shape;5523;p8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4" name="Google Shape;5524;p84"/>
              <p:cNvGrpSpPr/>
              <p:nvPr/>
            </p:nvGrpSpPr>
            <p:grpSpPr>
              <a:xfrm>
                <a:off x="7287122" y="1341025"/>
                <a:ext cx="695703" cy="73419"/>
                <a:chOff x="7287122" y="1341025"/>
                <a:chExt cx="695703" cy="73419"/>
              </a:xfrm>
            </p:grpSpPr>
            <p:sp>
              <p:nvSpPr>
                <p:cNvPr id="5525" name="Google Shape;5525;p8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26" name="Google Shape;5526;p8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527" name="Google Shape;5527;p84"/>
          <p:cNvGrpSpPr/>
          <p:nvPr/>
        </p:nvGrpSpPr>
        <p:grpSpPr>
          <a:xfrm>
            <a:off x="5790464" y="973181"/>
            <a:ext cx="1397729" cy="1098540"/>
            <a:chOff x="5900602" y="1193063"/>
            <a:chExt cx="1299851" cy="1021707"/>
          </a:xfrm>
        </p:grpSpPr>
        <p:grpSp>
          <p:nvGrpSpPr>
            <p:cNvPr id="5528" name="Google Shape;5528;p84"/>
            <p:cNvGrpSpPr/>
            <p:nvPr/>
          </p:nvGrpSpPr>
          <p:grpSpPr>
            <a:xfrm>
              <a:off x="6520337" y="1193063"/>
              <a:ext cx="341815" cy="799959"/>
              <a:chOff x="6520337" y="1193063"/>
              <a:chExt cx="341815" cy="799959"/>
            </a:xfrm>
          </p:grpSpPr>
          <p:grpSp>
            <p:nvGrpSpPr>
              <p:cNvPr id="5529" name="Google Shape;5529;p84"/>
              <p:cNvGrpSpPr/>
              <p:nvPr/>
            </p:nvGrpSpPr>
            <p:grpSpPr>
              <a:xfrm>
                <a:off x="6520337" y="1589527"/>
                <a:ext cx="213950" cy="403494"/>
                <a:chOff x="6520337" y="1589527"/>
                <a:chExt cx="213950" cy="403494"/>
              </a:xfrm>
            </p:grpSpPr>
            <p:sp>
              <p:nvSpPr>
                <p:cNvPr id="5530" name="Google Shape;5530;p8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84"/>
              <p:cNvGrpSpPr/>
              <p:nvPr/>
            </p:nvGrpSpPr>
            <p:grpSpPr>
              <a:xfrm>
                <a:off x="6577204" y="1193063"/>
                <a:ext cx="284947" cy="464512"/>
                <a:chOff x="6577204" y="1193063"/>
                <a:chExt cx="284947" cy="464512"/>
              </a:xfrm>
            </p:grpSpPr>
            <p:sp>
              <p:nvSpPr>
                <p:cNvPr id="5533" name="Google Shape;5533;p8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34" name="Google Shape;5534;p8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535" name="Google Shape;5535;p84"/>
            <p:cNvGrpSpPr/>
            <p:nvPr/>
          </p:nvGrpSpPr>
          <p:grpSpPr>
            <a:xfrm>
              <a:off x="6238903" y="1193063"/>
              <a:ext cx="300475" cy="900152"/>
              <a:chOff x="6238903" y="1193063"/>
              <a:chExt cx="300475" cy="900152"/>
            </a:xfrm>
          </p:grpSpPr>
          <p:grpSp>
            <p:nvGrpSpPr>
              <p:cNvPr id="5536" name="Google Shape;5536;p84"/>
              <p:cNvGrpSpPr/>
              <p:nvPr/>
            </p:nvGrpSpPr>
            <p:grpSpPr>
              <a:xfrm>
                <a:off x="6290865" y="1489315"/>
                <a:ext cx="248514" cy="603900"/>
                <a:chOff x="6290865" y="1489315"/>
                <a:chExt cx="248514" cy="603900"/>
              </a:xfrm>
            </p:grpSpPr>
            <p:sp>
              <p:nvSpPr>
                <p:cNvPr id="5537" name="Google Shape;5537;p8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9" name="Google Shape;5539;p84"/>
              <p:cNvGrpSpPr/>
              <p:nvPr/>
            </p:nvGrpSpPr>
            <p:grpSpPr>
              <a:xfrm>
                <a:off x="6238903" y="1193063"/>
                <a:ext cx="284947" cy="333087"/>
                <a:chOff x="6238903" y="1193063"/>
                <a:chExt cx="284947" cy="333087"/>
              </a:xfrm>
            </p:grpSpPr>
            <p:sp>
              <p:nvSpPr>
                <p:cNvPr id="5540" name="Google Shape;5540;p8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41" name="Google Shape;5541;p8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542" name="Google Shape;5542;p84"/>
            <p:cNvGrpSpPr/>
            <p:nvPr/>
          </p:nvGrpSpPr>
          <p:grpSpPr>
            <a:xfrm>
              <a:off x="5900602" y="1193063"/>
              <a:ext cx="444345" cy="1021707"/>
              <a:chOff x="5900602" y="1193063"/>
              <a:chExt cx="444345" cy="1021707"/>
            </a:xfrm>
          </p:grpSpPr>
          <p:grpSp>
            <p:nvGrpSpPr>
              <p:cNvPr id="5543" name="Google Shape;5543;p84"/>
              <p:cNvGrpSpPr/>
              <p:nvPr/>
            </p:nvGrpSpPr>
            <p:grpSpPr>
              <a:xfrm>
                <a:off x="6046501" y="1367785"/>
                <a:ext cx="298446" cy="846986"/>
                <a:chOff x="6046501" y="1367785"/>
                <a:chExt cx="298446" cy="846986"/>
              </a:xfrm>
            </p:grpSpPr>
            <p:sp>
              <p:nvSpPr>
                <p:cNvPr id="5544" name="Google Shape;5544;p8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84"/>
              <p:cNvGrpSpPr/>
              <p:nvPr/>
            </p:nvGrpSpPr>
            <p:grpSpPr>
              <a:xfrm>
                <a:off x="5900602" y="1193063"/>
                <a:ext cx="284947" cy="182312"/>
                <a:chOff x="5900602" y="1193063"/>
                <a:chExt cx="284947" cy="182312"/>
              </a:xfrm>
            </p:grpSpPr>
            <p:sp>
              <p:nvSpPr>
                <p:cNvPr id="5547" name="Google Shape;5547;p8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48" name="Google Shape;5548;p8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549" name="Google Shape;5549;p84"/>
            <p:cNvGrpSpPr/>
            <p:nvPr/>
          </p:nvGrpSpPr>
          <p:grpSpPr>
            <a:xfrm>
              <a:off x="6738300" y="1193063"/>
              <a:ext cx="462153" cy="707634"/>
              <a:chOff x="6738300" y="1193063"/>
              <a:chExt cx="462153" cy="707634"/>
            </a:xfrm>
          </p:grpSpPr>
          <p:grpSp>
            <p:nvGrpSpPr>
              <p:cNvPr id="5550" name="Google Shape;5550;p84"/>
              <p:cNvGrpSpPr/>
              <p:nvPr/>
            </p:nvGrpSpPr>
            <p:grpSpPr>
              <a:xfrm>
                <a:off x="6915505" y="1193063"/>
                <a:ext cx="284947" cy="597387"/>
                <a:chOff x="6915505" y="1193063"/>
                <a:chExt cx="284947" cy="597387"/>
              </a:xfrm>
            </p:grpSpPr>
            <p:sp>
              <p:nvSpPr>
                <p:cNvPr id="5551" name="Google Shape;5551;p8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552" name="Google Shape;5552;p8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553" name="Google Shape;5553;p84"/>
              <p:cNvGrpSpPr/>
              <p:nvPr/>
            </p:nvGrpSpPr>
            <p:grpSpPr>
              <a:xfrm>
                <a:off x="6738300" y="1684725"/>
                <a:ext cx="230066" cy="215971"/>
                <a:chOff x="6738300" y="1684725"/>
                <a:chExt cx="230066" cy="215971"/>
              </a:xfrm>
            </p:grpSpPr>
            <p:sp>
              <p:nvSpPr>
                <p:cNvPr id="5554" name="Google Shape;5554;p8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59" name="Shape 5559"/>
        <p:cNvGrpSpPr/>
        <p:nvPr/>
      </p:nvGrpSpPr>
      <p:grpSpPr>
        <a:xfrm>
          <a:off x="0" y="0"/>
          <a:ext cx="0" cy="0"/>
          <a:chOff x="0" y="0"/>
          <a:chExt cx="0" cy="0"/>
        </a:xfrm>
      </p:grpSpPr>
      <p:grpSp>
        <p:nvGrpSpPr>
          <p:cNvPr id="5560" name="Google Shape;5560;p85"/>
          <p:cNvGrpSpPr/>
          <p:nvPr/>
        </p:nvGrpSpPr>
        <p:grpSpPr>
          <a:xfrm>
            <a:off x="821785" y="2307635"/>
            <a:ext cx="339235" cy="298186"/>
            <a:chOff x="898875" y="244725"/>
            <a:chExt cx="481800" cy="423500"/>
          </a:xfrm>
        </p:grpSpPr>
        <p:sp>
          <p:nvSpPr>
            <p:cNvPr id="5561" name="Google Shape;5561;p85"/>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85"/>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85"/>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85"/>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85"/>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6" name="Google Shape;5566;p85"/>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7" name="Google Shape;5567;p85"/>
          <p:cNvGrpSpPr/>
          <p:nvPr/>
        </p:nvGrpSpPr>
        <p:grpSpPr>
          <a:xfrm>
            <a:off x="1260167" y="2287103"/>
            <a:ext cx="298169" cy="339253"/>
            <a:chOff x="1529350" y="258825"/>
            <a:chExt cx="423475" cy="481825"/>
          </a:xfrm>
        </p:grpSpPr>
        <p:sp>
          <p:nvSpPr>
            <p:cNvPr id="5568" name="Google Shape;5568;p85"/>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85"/>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0" name="Google Shape;5570;p85"/>
          <p:cNvGrpSpPr/>
          <p:nvPr/>
        </p:nvGrpSpPr>
        <p:grpSpPr>
          <a:xfrm>
            <a:off x="2102437" y="2287102"/>
            <a:ext cx="298169" cy="339253"/>
            <a:chOff x="2707500" y="249400"/>
            <a:chExt cx="423475" cy="481825"/>
          </a:xfrm>
        </p:grpSpPr>
        <p:sp>
          <p:nvSpPr>
            <p:cNvPr id="5571" name="Google Shape;5571;p85"/>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85"/>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3" name="Google Shape;5573;p85"/>
          <p:cNvGrpSpPr/>
          <p:nvPr/>
        </p:nvGrpSpPr>
        <p:grpSpPr>
          <a:xfrm>
            <a:off x="2516052" y="2287428"/>
            <a:ext cx="305386" cy="338602"/>
            <a:chOff x="3300325" y="249875"/>
            <a:chExt cx="433725" cy="480900"/>
          </a:xfrm>
        </p:grpSpPr>
        <p:sp>
          <p:nvSpPr>
            <p:cNvPr id="5574" name="Google Shape;5574;p85"/>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85"/>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85"/>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85"/>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8" name="Google Shape;5578;p85"/>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9" name="Google Shape;5579;p85"/>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0" name="Google Shape;5580;p85"/>
          <p:cNvGrpSpPr/>
          <p:nvPr/>
        </p:nvGrpSpPr>
        <p:grpSpPr>
          <a:xfrm>
            <a:off x="1653142" y="2367273"/>
            <a:ext cx="340890" cy="178912"/>
            <a:chOff x="2084325" y="363300"/>
            <a:chExt cx="484150" cy="254100"/>
          </a:xfrm>
        </p:grpSpPr>
        <p:sp>
          <p:nvSpPr>
            <p:cNvPr id="5581" name="Google Shape;5581;p85"/>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85"/>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3" name="Google Shape;5583;p85"/>
          <p:cNvGrpSpPr/>
          <p:nvPr/>
        </p:nvGrpSpPr>
        <p:grpSpPr>
          <a:xfrm>
            <a:off x="2905137" y="2287349"/>
            <a:ext cx="352349" cy="338760"/>
            <a:chOff x="3854700" y="249750"/>
            <a:chExt cx="500425" cy="481125"/>
          </a:xfrm>
        </p:grpSpPr>
        <p:sp>
          <p:nvSpPr>
            <p:cNvPr id="5584" name="Google Shape;5584;p85"/>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5" name="Google Shape;5585;p85"/>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6" name="Google Shape;5586;p85"/>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85"/>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85"/>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9" name="Google Shape;5589;p85"/>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0" name="Google Shape;5590;p85"/>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85"/>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2" name="Google Shape;5592;p85"/>
          <p:cNvGrpSpPr/>
          <p:nvPr/>
        </p:nvGrpSpPr>
        <p:grpSpPr>
          <a:xfrm>
            <a:off x="3323126" y="2287349"/>
            <a:ext cx="352349" cy="338760"/>
            <a:chOff x="4447550" y="249750"/>
            <a:chExt cx="500425" cy="481125"/>
          </a:xfrm>
        </p:grpSpPr>
        <p:sp>
          <p:nvSpPr>
            <p:cNvPr id="5593" name="Google Shape;5593;p85"/>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4" name="Google Shape;5594;p85"/>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5" name="Google Shape;5595;p85"/>
          <p:cNvGrpSpPr/>
          <p:nvPr/>
        </p:nvGrpSpPr>
        <p:grpSpPr>
          <a:xfrm>
            <a:off x="3752328" y="2287102"/>
            <a:ext cx="339253" cy="339253"/>
            <a:chOff x="5049725" y="249400"/>
            <a:chExt cx="481825" cy="481825"/>
          </a:xfrm>
        </p:grpSpPr>
        <p:sp>
          <p:nvSpPr>
            <p:cNvPr id="5596" name="Google Shape;5596;p85"/>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7" name="Google Shape;5597;p85"/>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8" name="Google Shape;5598;p85"/>
          <p:cNvGrpSpPr/>
          <p:nvPr/>
        </p:nvGrpSpPr>
        <p:grpSpPr>
          <a:xfrm>
            <a:off x="4166269" y="2287102"/>
            <a:ext cx="339253" cy="339253"/>
            <a:chOff x="5660400" y="238125"/>
            <a:chExt cx="481825" cy="481825"/>
          </a:xfrm>
        </p:grpSpPr>
        <p:sp>
          <p:nvSpPr>
            <p:cNvPr id="5599" name="Google Shape;5599;p85"/>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85"/>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1" name="Google Shape;5601;p85"/>
          <p:cNvGrpSpPr/>
          <p:nvPr/>
        </p:nvGrpSpPr>
        <p:grpSpPr>
          <a:xfrm>
            <a:off x="4582955" y="2287102"/>
            <a:ext cx="339253" cy="339253"/>
            <a:chOff x="6235400" y="249400"/>
            <a:chExt cx="481825" cy="481825"/>
          </a:xfrm>
        </p:grpSpPr>
        <p:sp>
          <p:nvSpPr>
            <p:cNvPr id="5602" name="Google Shape;5602;p85"/>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85"/>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85"/>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85"/>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85"/>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7" name="Google Shape;5607;p85"/>
          <p:cNvGrpSpPr/>
          <p:nvPr/>
        </p:nvGrpSpPr>
        <p:grpSpPr>
          <a:xfrm>
            <a:off x="821301" y="2731810"/>
            <a:ext cx="340204" cy="298116"/>
            <a:chOff x="899850" y="871450"/>
            <a:chExt cx="483175" cy="423400"/>
          </a:xfrm>
        </p:grpSpPr>
        <p:sp>
          <p:nvSpPr>
            <p:cNvPr id="5608" name="Google Shape;5608;p85"/>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85"/>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85"/>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85"/>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12" name="Google Shape;5612;p85"/>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13" name="Google Shape;5613;p85"/>
          <p:cNvGrpSpPr/>
          <p:nvPr/>
        </p:nvGrpSpPr>
        <p:grpSpPr>
          <a:xfrm>
            <a:off x="1653301" y="2711232"/>
            <a:ext cx="340573" cy="339271"/>
            <a:chOff x="2085450" y="842250"/>
            <a:chExt cx="483700" cy="481850"/>
          </a:xfrm>
        </p:grpSpPr>
        <p:sp>
          <p:nvSpPr>
            <p:cNvPr id="5614" name="Google Shape;5614;p85"/>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5" name="Google Shape;5615;p85"/>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85"/>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7" name="Google Shape;5617;p85"/>
          <p:cNvGrpSpPr/>
          <p:nvPr/>
        </p:nvGrpSpPr>
        <p:grpSpPr>
          <a:xfrm>
            <a:off x="2081868" y="2711241"/>
            <a:ext cx="339306" cy="339253"/>
            <a:chOff x="2685825" y="840375"/>
            <a:chExt cx="481900" cy="481825"/>
          </a:xfrm>
        </p:grpSpPr>
        <p:sp>
          <p:nvSpPr>
            <p:cNvPr id="5618" name="Google Shape;5618;p85"/>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85"/>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0" name="Google Shape;5620;p85"/>
          <p:cNvGrpSpPr/>
          <p:nvPr/>
        </p:nvGrpSpPr>
        <p:grpSpPr>
          <a:xfrm>
            <a:off x="2493529" y="2710924"/>
            <a:ext cx="350431" cy="339887"/>
            <a:chOff x="3270675" y="841800"/>
            <a:chExt cx="497700" cy="482725"/>
          </a:xfrm>
        </p:grpSpPr>
        <p:sp>
          <p:nvSpPr>
            <p:cNvPr id="5621" name="Google Shape;5621;p85"/>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85"/>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85"/>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624" name="Google Shape;5624;p85"/>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25" name="Google Shape;5625;p85"/>
          <p:cNvGrpSpPr/>
          <p:nvPr/>
        </p:nvGrpSpPr>
        <p:grpSpPr>
          <a:xfrm>
            <a:off x="3329675" y="2731783"/>
            <a:ext cx="339253" cy="298169"/>
            <a:chOff x="4467200" y="877100"/>
            <a:chExt cx="481825" cy="423475"/>
          </a:xfrm>
        </p:grpSpPr>
        <p:sp>
          <p:nvSpPr>
            <p:cNvPr id="5626" name="Google Shape;5626;p8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8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8" name="Google Shape;5628;p8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9" name="Google Shape;5629;p8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0" name="Google Shape;5630;p85"/>
          <p:cNvGrpSpPr/>
          <p:nvPr/>
        </p:nvGrpSpPr>
        <p:grpSpPr>
          <a:xfrm>
            <a:off x="3744565" y="2711232"/>
            <a:ext cx="354778" cy="339271"/>
            <a:chOff x="5045500" y="842250"/>
            <a:chExt cx="503875" cy="481850"/>
          </a:xfrm>
        </p:grpSpPr>
        <p:sp>
          <p:nvSpPr>
            <p:cNvPr id="5631" name="Google Shape;5631;p85"/>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2" name="Google Shape;5632;p85"/>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3" name="Google Shape;5633;p85"/>
          <p:cNvGrpSpPr/>
          <p:nvPr/>
        </p:nvGrpSpPr>
        <p:grpSpPr>
          <a:xfrm>
            <a:off x="4167413" y="2737451"/>
            <a:ext cx="336965" cy="286833"/>
            <a:chOff x="5645200" y="879425"/>
            <a:chExt cx="478575" cy="407375"/>
          </a:xfrm>
        </p:grpSpPr>
        <p:sp>
          <p:nvSpPr>
            <p:cNvPr id="5634" name="Google Shape;5634;p85"/>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5" name="Google Shape;5635;p85"/>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85"/>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7" name="Google Shape;5637;p85"/>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8" name="Google Shape;5638;p85"/>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85"/>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0" name="Google Shape;5640;p85"/>
          <p:cNvGrpSpPr/>
          <p:nvPr/>
        </p:nvGrpSpPr>
        <p:grpSpPr>
          <a:xfrm>
            <a:off x="4603488" y="2711241"/>
            <a:ext cx="298186" cy="339253"/>
            <a:chOff x="6264525" y="842250"/>
            <a:chExt cx="423500" cy="481825"/>
          </a:xfrm>
        </p:grpSpPr>
        <p:sp>
          <p:nvSpPr>
            <p:cNvPr id="5641" name="Google Shape;5641;p85"/>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85"/>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85"/>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4" name="Google Shape;5644;p85"/>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5" name="Google Shape;5645;p85"/>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85"/>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85"/>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8" name="Google Shape;5648;p85"/>
          <p:cNvGrpSpPr/>
          <p:nvPr/>
        </p:nvGrpSpPr>
        <p:grpSpPr>
          <a:xfrm>
            <a:off x="821776" y="3125895"/>
            <a:ext cx="339253" cy="339253"/>
            <a:chOff x="900750" y="1436075"/>
            <a:chExt cx="481825" cy="481825"/>
          </a:xfrm>
        </p:grpSpPr>
        <p:sp>
          <p:nvSpPr>
            <p:cNvPr id="5649" name="Google Shape;5649;p85"/>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85"/>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85"/>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85"/>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3" name="Google Shape;5653;p85"/>
          <p:cNvGrpSpPr/>
          <p:nvPr/>
        </p:nvGrpSpPr>
        <p:grpSpPr>
          <a:xfrm>
            <a:off x="1239624" y="3186183"/>
            <a:ext cx="339253" cy="218676"/>
            <a:chOff x="1492675" y="1520750"/>
            <a:chExt cx="481825" cy="310575"/>
          </a:xfrm>
        </p:grpSpPr>
        <p:sp>
          <p:nvSpPr>
            <p:cNvPr id="5654" name="Google Shape;5654;p85"/>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85"/>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6" name="Google Shape;5656;p85"/>
          <p:cNvGrpSpPr/>
          <p:nvPr/>
        </p:nvGrpSpPr>
        <p:grpSpPr>
          <a:xfrm>
            <a:off x="1647421" y="3125877"/>
            <a:ext cx="352332" cy="339288"/>
            <a:chOff x="2071000" y="1435025"/>
            <a:chExt cx="500400" cy="481875"/>
          </a:xfrm>
        </p:grpSpPr>
        <p:sp>
          <p:nvSpPr>
            <p:cNvPr id="5657" name="Google Shape;5657;p85"/>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8" name="Google Shape;5658;p85"/>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85"/>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0" name="Google Shape;5660;p85"/>
          <p:cNvGrpSpPr/>
          <p:nvPr/>
        </p:nvGrpSpPr>
        <p:grpSpPr>
          <a:xfrm>
            <a:off x="2075584" y="3146709"/>
            <a:ext cx="351874" cy="297623"/>
            <a:chOff x="2678350" y="1464650"/>
            <a:chExt cx="499750" cy="422700"/>
          </a:xfrm>
        </p:grpSpPr>
        <p:sp>
          <p:nvSpPr>
            <p:cNvPr id="5661" name="Google Shape;5661;p85"/>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85"/>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85"/>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4" name="Google Shape;5664;p85"/>
          <p:cNvGrpSpPr/>
          <p:nvPr/>
        </p:nvGrpSpPr>
        <p:grpSpPr>
          <a:xfrm>
            <a:off x="2499118" y="3125895"/>
            <a:ext cx="339253" cy="339253"/>
            <a:chOff x="3271200" y="1435075"/>
            <a:chExt cx="481825" cy="481825"/>
          </a:xfrm>
        </p:grpSpPr>
        <p:sp>
          <p:nvSpPr>
            <p:cNvPr id="5665" name="Google Shape;5665;p85"/>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6" name="Google Shape;5666;p85"/>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7" name="Google Shape;5667;p85"/>
          <p:cNvGrpSpPr/>
          <p:nvPr/>
        </p:nvGrpSpPr>
        <p:grpSpPr>
          <a:xfrm>
            <a:off x="2909591" y="3125877"/>
            <a:ext cx="343442" cy="339288"/>
            <a:chOff x="3858100" y="1435075"/>
            <a:chExt cx="487775" cy="481875"/>
          </a:xfrm>
        </p:grpSpPr>
        <p:sp>
          <p:nvSpPr>
            <p:cNvPr id="5668" name="Google Shape;5668;p85"/>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85"/>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85"/>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85"/>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2" name="Google Shape;5672;p85"/>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3" name="Google Shape;5673;p85"/>
          <p:cNvGrpSpPr/>
          <p:nvPr/>
        </p:nvGrpSpPr>
        <p:grpSpPr>
          <a:xfrm>
            <a:off x="3329674" y="3125895"/>
            <a:ext cx="339253" cy="339253"/>
            <a:chOff x="4456875" y="1435075"/>
            <a:chExt cx="481825" cy="481825"/>
          </a:xfrm>
        </p:grpSpPr>
        <p:sp>
          <p:nvSpPr>
            <p:cNvPr id="5674" name="Google Shape;5674;p8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8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8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8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8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9" name="Google Shape;5679;p8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0" name="Google Shape;5680;p8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8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8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8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8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8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8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8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8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8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8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8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2" name="Google Shape;5692;p8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3" name="Google Shape;5693;p85"/>
          <p:cNvGrpSpPr/>
          <p:nvPr/>
        </p:nvGrpSpPr>
        <p:grpSpPr>
          <a:xfrm>
            <a:off x="3750665" y="3125886"/>
            <a:ext cx="342580" cy="339271"/>
            <a:chOff x="5049725" y="1435050"/>
            <a:chExt cx="486550" cy="481850"/>
          </a:xfrm>
        </p:grpSpPr>
        <p:sp>
          <p:nvSpPr>
            <p:cNvPr id="5694" name="Google Shape;5694;p85"/>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85"/>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85"/>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85"/>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8" name="Google Shape;5698;p85"/>
          <p:cNvGrpSpPr/>
          <p:nvPr/>
        </p:nvGrpSpPr>
        <p:grpSpPr>
          <a:xfrm>
            <a:off x="4166216" y="3125895"/>
            <a:ext cx="339359" cy="339253"/>
            <a:chOff x="5642475" y="1435075"/>
            <a:chExt cx="481975" cy="481825"/>
          </a:xfrm>
        </p:grpSpPr>
        <p:sp>
          <p:nvSpPr>
            <p:cNvPr id="5699" name="Google Shape;5699;p85"/>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0" name="Google Shape;5700;p85"/>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1" name="Google Shape;5701;p85"/>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2" name="Google Shape;5702;p85"/>
          <p:cNvGrpSpPr/>
          <p:nvPr/>
        </p:nvGrpSpPr>
        <p:grpSpPr>
          <a:xfrm>
            <a:off x="4580702" y="3125886"/>
            <a:ext cx="343759" cy="339271"/>
            <a:chOff x="6232000" y="1435050"/>
            <a:chExt cx="488225" cy="481850"/>
          </a:xfrm>
        </p:grpSpPr>
        <p:sp>
          <p:nvSpPr>
            <p:cNvPr id="5703" name="Google Shape;5703;p85"/>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85"/>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85"/>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6" name="Google Shape;5706;p85"/>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7" name="Google Shape;5707;p85"/>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8" name="Google Shape;5708;p85"/>
          <p:cNvGrpSpPr/>
          <p:nvPr/>
        </p:nvGrpSpPr>
        <p:grpSpPr>
          <a:xfrm>
            <a:off x="841438" y="3539545"/>
            <a:ext cx="299929" cy="337792"/>
            <a:chOff x="924450" y="2028975"/>
            <a:chExt cx="425975" cy="479750"/>
          </a:xfrm>
        </p:grpSpPr>
        <p:sp>
          <p:nvSpPr>
            <p:cNvPr id="5709" name="Google Shape;5709;p85"/>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0" name="Google Shape;5710;p85"/>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1" name="Google Shape;5711;p85"/>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2" name="Google Shape;5712;p85"/>
          <p:cNvGrpSpPr/>
          <p:nvPr/>
        </p:nvGrpSpPr>
        <p:grpSpPr>
          <a:xfrm>
            <a:off x="1653934" y="3559347"/>
            <a:ext cx="339306" cy="298186"/>
            <a:chOff x="2085450" y="2057100"/>
            <a:chExt cx="481900" cy="423500"/>
          </a:xfrm>
        </p:grpSpPr>
        <p:sp>
          <p:nvSpPr>
            <p:cNvPr id="5713" name="Google Shape;5713;p8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4" name="Google Shape;5714;p8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8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6" name="Google Shape;5716;p85"/>
          <p:cNvGrpSpPr/>
          <p:nvPr/>
        </p:nvGrpSpPr>
        <p:grpSpPr>
          <a:xfrm>
            <a:off x="2081868" y="3582592"/>
            <a:ext cx="339306" cy="251698"/>
            <a:chOff x="2678275" y="2090100"/>
            <a:chExt cx="481900" cy="357475"/>
          </a:xfrm>
        </p:grpSpPr>
        <p:sp>
          <p:nvSpPr>
            <p:cNvPr id="5717" name="Google Shape;5717;p85"/>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8" name="Google Shape;5718;p85"/>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85"/>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85"/>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1" name="Google Shape;5721;p85"/>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2" name="Google Shape;5722;p85"/>
          <p:cNvGrpSpPr/>
          <p:nvPr/>
        </p:nvGrpSpPr>
        <p:grpSpPr>
          <a:xfrm>
            <a:off x="2559072" y="3594790"/>
            <a:ext cx="219345" cy="227301"/>
            <a:chOff x="3357325" y="2093500"/>
            <a:chExt cx="311525" cy="322825"/>
          </a:xfrm>
        </p:grpSpPr>
        <p:sp>
          <p:nvSpPr>
            <p:cNvPr id="5723" name="Google Shape;5723;p85"/>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4" name="Google Shape;5724;p85"/>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5" name="Google Shape;5725;p85"/>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26" name="Google Shape;5726;p85"/>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27" name="Google Shape;5727;p85"/>
          <p:cNvGrpSpPr/>
          <p:nvPr/>
        </p:nvGrpSpPr>
        <p:grpSpPr>
          <a:xfrm>
            <a:off x="3353262" y="3538814"/>
            <a:ext cx="292078" cy="339253"/>
            <a:chOff x="4492800" y="2027925"/>
            <a:chExt cx="414825" cy="481825"/>
          </a:xfrm>
        </p:grpSpPr>
        <p:sp>
          <p:nvSpPr>
            <p:cNvPr id="5728" name="Google Shape;5728;p85"/>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85"/>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0" name="Google Shape;5730;p85"/>
          <p:cNvGrpSpPr/>
          <p:nvPr/>
        </p:nvGrpSpPr>
        <p:grpSpPr>
          <a:xfrm>
            <a:off x="3752354" y="3538805"/>
            <a:ext cx="339200" cy="339271"/>
            <a:chOff x="5049725" y="2027900"/>
            <a:chExt cx="481750" cy="481850"/>
          </a:xfrm>
        </p:grpSpPr>
        <p:sp>
          <p:nvSpPr>
            <p:cNvPr id="5731" name="Google Shape;5731;p85"/>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2" name="Google Shape;5732;p85"/>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85"/>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85"/>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5" name="Google Shape;5735;p85"/>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6" name="Google Shape;5736;p85"/>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85"/>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85"/>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9" name="Google Shape;5739;p85"/>
          <p:cNvGrpSpPr/>
          <p:nvPr/>
        </p:nvGrpSpPr>
        <p:grpSpPr>
          <a:xfrm>
            <a:off x="4225950" y="3538893"/>
            <a:ext cx="219890" cy="339095"/>
            <a:chOff x="5726350" y="2028150"/>
            <a:chExt cx="312300" cy="481600"/>
          </a:xfrm>
        </p:grpSpPr>
        <p:sp>
          <p:nvSpPr>
            <p:cNvPr id="5740" name="Google Shape;5740;p85"/>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1" name="Google Shape;5741;p85"/>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2" name="Google Shape;5742;p85"/>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3" name="Google Shape;5743;p85"/>
          <p:cNvGrpSpPr/>
          <p:nvPr/>
        </p:nvGrpSpPr>
        <p:grpSpPr>
          <a:xfrm>
            <a:off x="4586141" y="3542000"/>
            <a:ext cx="332881" cy="332881"/>
            <a:chOff x="6239925" y="2032450"/>
            <a:chExt cx="472775" cy="472775"/>
          </a:xfrm>
        </p:grpSpPr>
        <p:sp>
          <p:nvSpPr>
            <p:cNvPr id="5744" name="Google Shape;5744;p85"/>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5" name="Google Shape;5745;p85"/>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46" name="Google Shape;5746;p85"/>
          <p:cNvGrpSpPr/>
          <p:nvPr/>
        </p:nvGrpSpPr>
        <p:grpSpPr>
          <a:xfrm>
            <a:off x="5035233" y="2364092"/>
            <a:ext cx="334641" cy="185425"/>
            <a:chOff x="903075" y="2730000"/>
            <a:chExt cx="475275" cy="263350"/>
          </a:xfrm>
        </p:grpSpPr>
        <p:sp>
          <p:nvSpPr>
            <p:cNvPr id="5747" name="Google Shape;5747;p85"/>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8" name="Google Shape;5748;p85"/>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49" name="Google Shape;5749;p85"/>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0" name="Google Shape;5750;p85"/>
          <p:cNvGrpSpPr/>
          <p:nvPr/>
        </p:nvGrpSpPr>
        <p:grpSpPr>
          <a:xfrm>
            <a:off x="1239624" y="3538814"/>
            <a:ext cx="339253" cy="339253"/>
            <a:chOff x="1492675" y="2027925"/>
            <a:chExt cx="481825" cy="481825"/>
          </a:xfrm>
        </p:grpSpPr>
        <p:sp>
          <p:nvSpPr>
            <p:cNvPr id="5751" name="Google Shape;5751;p85"/>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2" name="Google Shape;5752;p85"/>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3" name="Google Shape;5753;p85"/>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4" name="Google Shape;5754;p85"/>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5" name="Google Shape;5755;p85"/>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56" name="Google Shape;5756;p85"/>
          <p:cNvGrpSpPr/>
          <p:nvPr/>
        </p:nvGrpSpPr>
        <p:grpSpPr>
          <a:xfrm>
            <a:off x="5466000" y="2287178"/>
            <a:ext cx="339253" cy="339253"/>
            <a:chOff x="1492675" y="2620775"/>
            <a:chExt cx="481825" cy="481825"/>
          </a:xfrm>
        </p:grpSpPr>
        <p:sp>
          <p:nvSpPr>
            <p:cNvPr id="5757" name="Google Shape;5757;p85"/>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58" name="Google Shape;5758;p85"/>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59" name="Google Shape;5759;p85"/>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60" name="Google Shape;5760;p85"/>
          <p:cNvGrpSpPr/>
          <p:nvPr/>
        </p:nvGrpSpPr>
        <p:grpSpPr>
          <a:xfrm>
            <a:off x="6289754" y="2303161"/>
            <a:ext cx="333585" cy="307287"/>
            <a:chOff x="2682350" y="2643425"/>
            <a:chExt cx="473775" cy="436425"/>
          </a:xfrm>
        </p:grpSpPr>
        <p:sp>
          <p:nvSpPr>
            <p:cNvPr id="5761" name="Google Shape;5761;p85"/>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2" name="Google Shape;5762;p85"/>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3" name="Google Shape;5763;p85"/>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4" name="Google Shape;5764;p85"/>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5" name="Google Shape;5765;p85"/>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6" name="Google Shape;5766;p85"/>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67" name="Google Shape;5767;p85"/>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68" name="Google Shape;5768;p85"/>
          <p:cNvGrpSpPr/>
          <p:nvPr/>
        </p:nvGrpSpPr>
        <p:grpSpPr>
          <a:xfrm>
            <a:off x="6755243" y="2287178"/>
            <a:ext cx="238531" cy="339253"/>
            <a:chOff x="3342725" y="2620775"/>
            <a:chExt cx="338775" cy="481825"/>
          </a:xfrm>
        </p:grpSpPr>
        <p:sp>
          <p:nvSpPr>
            <p:cNvPr id="5769" name="Google Shape;5769;p85"/>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0" name="Google Shape;5770;p85"/>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1" name="Google Shape;5771;p85"/>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2" name="Google Shape;5772;p85"/>
          <p:cNvGrpSpPr/>
          <p:nvPr/>
        </p:nvGrpSpPr>
        <p:grpSpPr>
          <a:xfrm>
            <a:off x="7148994" y="2287178"/>
            <a:ext cx="278296" cy="339253"/>
            <a:chOff x="3907325" y="2620775"/>
            <a:chExt cx="395250" cy="481825"/>
          </a:xfrm>
        </p:grpSpPr>
        <p:sp>
          <p:nvSpPr>
            <p:cNvPr id="5773" name="Google Shape;5773;p85"/>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4" name="Google Shape;5774;p85"/>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5" name="Google Shape;5775;p85"/>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6" name="Google Shape;5776;p85"/>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77" name="Google Shape;5777;p85"/>
          <p:cNvGrpSpPr/>
          <p:nvPr/>
        </p:nvGrpSpPr>
        <p:grpSpPr>
          <a:xfrm>
            <a:off x="7542181" y="2297783"/>
            <a:ext cx="339253" cy="318042"/>
            <a:chOff x="4456875" y="2635825"/>
            <a:chExt cx="481825" cy="451700"/>
          </a:xfrm>
        </p:grpSpPr>
        <p:sp>
          <p:nvSpPr>
            <p:cNvPr id="5778" name="Google Shape;5778;p85"/>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79" name="Google Shape;5779;p85"/>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0" name="Google Shape;5780;p85"/>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1" name="Google Shape;5781;p85"/>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2" name="Google Shape;5782;p85"/>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3" name="Google Shape;5783;p85"/>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4" name="Google Shape;5784;p85"/>
          <p:cNvGrpSpPr/>
          <p:nvPr/>
        </p:nvGrpSpPr>
        <p:grpSpPr>
          <a:xfrm>
            <a:off x="7967105" y="2297783"/>
            <a:ext cx="339253" cy="318042"/>
            <a:chOff x="5049725" y="2635825"/>
            <a:chExt cx="481825" cy="451700"/>
          </a:xfrm>
        </p:grpSpPr>
        <p:sp>
          <p:nvSpPr>
            <p:cNvPr id="5785" name="Google Shape;5785;p85"/>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6" name="Google Shape;5786;p85"/>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87" name="Google Shape;5787;p85"/>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88" name="Google Shape;5788;p85"/>
          <p:cNvGrpSpPr/>
          <p:nvPr/>
        </p:nvGrpSpPr>
        <p:grpSpPr>
          <a:xfrm>
            <a:off x="2211475" y="3952243"/>
            <a:ext cx="338566" cy="338373"/>
            <a:chOff x="5643000" y="2621375"/>
            <a:chExt cx="480850" cy="480575"/>
          </a:xfrm>
        </p:grpSpPr>
        <p:sp>
          <p:nvSpPr>
            <p:cNvPr id="5789" name="Google Shape;5789;p85"/>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0" name="Google Shape;5790;p85"/>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1" name="Google Shape;5791;p85"/>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2" name="Google Shape;5792;p85"/>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3" name="Google Shape;5793;p85"/>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4" name="Google Shape;5794;p85"/>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5" name="Google Shape;5795;p85"/>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96" name="Google Shape;5796;p85"/>
          <p:cNvGrpSpPr/>
          <p:nvPr/>
        </p:nvGrpSpPr>
        <p:grpSpPr>
          <a:xfrm>
            <a:off x="4032695" y="3951803"/>
            <a:ext cx="339359" cy="339253"/>
            <a:chOff x="6235250" y="2620775"/>
            <a:chExt cx="481975" cy="481825"/>
          </a:xfrm>
        </p:grpSpPr>
        <p:sp>
          <p:nvSpPr>
            <p:cNvPr id="5797" name="Google Shape;5797;p85"/>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8" name="Google Shape;5798;p85"/>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99" name="Google Shape;5799;p85"/>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0" name="Google Shape;5800;p85"/>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1" name="Google Shape;5801;p85"/>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02" name="Google Shape;5802;p85"/>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03" name="Google Shape;5803;p85"/>
          <p:cNvGrpSpPr/>
          <p:nvPr/>
        </p:nvGrpSpPr>
        <p:grpSpPr>
          <a:xfrm>
            <a:off x="5465078" y="2711317"/>
            <a:ext cx="341101" cy="339253"/>
            <a:chOff x="1535000" y="3223325"/>
            <a:chExt cx="484450" cy="481825"/>
          </a:xfrm>
        </p:grpSpPr>
        <p:sp>
          <p:nvSpPr>
            <p:cNvPr id="5804" name="Google Shape;5804;p85"/>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5" name="Google Shape;5805;p85"/>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6" name="Google Shape;5806;p85"/>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07" name="Google Shape;5807;p85"/>
          <p:cNvGrpSpPr/>
          <p:nvPr/>
        </p:nvGrpSpPr>
        <p:grpSpPr>
          <a:xfrm>
            <a:off x="5872645" y="2746618"/>
            <a:ext cx="339253" cy="268649"/>
            <a:chOff x="2085525" y="3263750"/>
            <a:chExt cx="481825" cy="381550"/>
          </a:xfrm>
        </p:grpSpPr>
        <p:sp>
          <p:nvSpPr>
            <p:cNvPr id="5808" name="Google Shape;5808;p85"/>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09" name="Google Shape;5809;p85"/>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10" name="Google Shape;5810;p85"/>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11" name="Google Shape;5811;p85"/>
          <p:cNvGrpSpPr/>
          <p:nvPr/>
        </p:nvGrpSpPr>
        <p:grpSpPr>
          <a:xfrm>
            <a:off x="6704407" y="2711308"/>
            <a:ext cx="340204" cy="339271"/>
            <a:chOff x="3270450" y="3213625"/>
            <a:chExt cx="483175" cy="481850"/>
          </a:xfrm>
        </p:grpSpPr>
        <p:sp>
          <p:nvSpPr>
            <p:cNvPr id="5812" name="Google Shape;5812;p85"/>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3" name="Google Shape;5813;p85"/>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14" name="Google Shape;5814;p85"/>
          <p:cNvGrpSpPr/>
          <p:nvPr/>
        </p:nvGrpSpPr>
        <p:grpSpPr>
          <a:xfrm>
            <a:off x="7203676" y="2711317"/>
            <a:ext cx="168931" cy="339253"/>
            <a:chOff x="3984950" y="3213600"/>
            <a:chExt cx="239925" cy="481825"/>
          </a:xfrm>
        </p:grpSpPr>
        <p:sp>
          <p:nvSpPr>
            <p:cNvPr id="5815" name="Google Shape;5815;p85"/>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6" name="Google Shape;5816;p85"/>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817" name="Google Shape;5817;p85"/>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18" name="Google Shape;5818;p85"/>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819" name="Google Shape;5819;p85"/>
          <p:cNvGrpSpPr/>
          <p:nvPr/>
        </p:nvGrpSpPr>
        <p:grpSpPr>
          <a:xfrm>
            <a:off x="1736111" y="3981487"/>
            <a:ext cx="355218" cy="279880"/>
            <a:chOff x="5629975" y="3255775"/>
            <a:chExt cx="504500" cy="397500"/>
          </a:xfrm>
        </p:grpSpPr>
        <p:sp>
          <p:nvSpPr>
            <p:cNvPr id="5820" name="Google Shape;5820;p85"/>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1" name="Google Shape;5821;p85"/>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2" name="Google Shape;5822;p85"/>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3" name="Google Shape;5823;p85"/>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4" name="Google Shape;5824;p85"/>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25" name="Google Shape;5825;p85"/>
          <p:cNvGrpSpPr/>
          <p:nvPr/>
        </p:nvGrpSpPr>
        <p:grpSpPr>
          <a:xfrm>
            <a:off x="3572294" y="3981593"/>
            <a:ext cx="340256" cy="279669"/>
            <a:chOff x="6234950" y="3255925"/>
            <a:chExt cx="483250" cy="397200"/>
          </a:xfrm>
        </p:grpSpPr>
        <p:sp>
          <p:nvSpPr>
            <p:cNvPr id="5826" name="Google Shape;5826;p85"/>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7" name="Google Shape;5827;p85"/>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8" name="Google Shape;5828;p85"/>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29" name="Google Shape;5829;p85"/>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0" name="Google Shape;5830;p85"/>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1" name="Google Shape;5831;p85"/>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2" name="Google Shape;5832;p85"/>
          <p:cNvGrpSpPr/>
          <p:nvPr/>
        </p:nvGrpSpPr>
        <p:grpSpPr>
          <a:xfrm>
            <a:off x="5043532" y="3125970"/>
            <a:ext cx="318042" cy="339253"/>
            <a:chOff x="914900" y="3806450"/>
            <a:chExt cx="451700" cy="481825"/>
          </a:xfrm>
        </p:grpSpPr>
        <p:sp>
          <p:nvSpPr>
            <p:cNvPr id="5833" name="Google Shape;5833;p85"/>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4" name="Google Shape;5834;p85"/>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5" name="Google Shape;5835;p85"/>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6" name="Google Shape;5836;p85"/>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37" name="Google Shape;5837;p85"/>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38" name="Google Shape;5838;p85"/>
          <p:cNvGrpSpPr/>
          <p:nvPr/>
        </p:nvGrpSpPr>
        <p:grpSpPr>
          <a:xfrm>
            <a:off x="5462454" y="3125785"/>
            <a:ext cx="346347" cy="339623"/>
            <a:chOff x="1490050" y="3805975"/>
            <a:chExt cx="491900" cy="482350"/>
          </a:xfrm>
        </p:grpSpPr>
        <p:sp>
          <p:nvSpPr>
            <p:cNvPr id="5839" name="Google Shape;5839;p85"/>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0" name="Google Shape;5840;p85"/>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1" name="Google Shape;5841;p85"/>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2" name="Google Shape;5842;p85"/>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3" name="Google Shape;5843;p85"/>
          <p:cNvGrpSpPr/>
          <p:nvPr/>
        </p:nvGrpSpPr>
        <p:grpSpPr>
          <a:xfrm>
            <a:off x="5886322" y="3125970"/>
            <a:ext cx="311899" cy="339253"/>
            <a:chOff x="2104275" y="3806450"/>
            <a:chExt cx="442975" cy="481825"/>
          </a:xfrm>
        </p:grpSpPr>
        <p:sp>
          <p:nvSpPr>
            <p:cNvPr id="5844" name="Google Shape;5844;p85"/>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5" name="Google Shape;5845;p85"/>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6" name="Google Shape;5846;p85"/>
          <p:cNvGrpSpPr/>
          <p:nvPr/>
        </p:nvGrpSpPr>
        <p:grpSpPr>
          <a:xfrm>
            <a:off x="6309839" y="3125970"/>
            <a:ext cx="293416" cy="339253"/>
            <a:chOff x="2710875" y="3806450"/>
            <a:chExt cx="416725" cy="481825"/>
          </a:xfrm>
        </p:grpSpPr>
        <p:sp>
          <p:nvSpPr>
            <p:cNvPr id="5847" name="Google Shape;5847;p85"/>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48" name="Google Shape;5848;p85"/>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49" name="Google Shape;5849;p85"/>
          <p:cNvGrpSpPr/>
          <p:nvPr/>
        </p:nvGrpSpPr>
        <p:grpSpPr>
          <a:xfrm>
            <a:off x="6704883" y="3166412"/>
            <a:ext cx="339253" cy="258369"/>
            <a:chOff x="3271200" y="3863875"/>
            <a:chExt cx="481825" cy="366950"/>
          </a:xfrm>
        </p:grpSpPr>
        <p:sp>
          <p:nvSpPr>
            <p:cNvPr id="5850" name="Google Shape;5850;p85"/>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1" name="Google Shape;5851;p85"/>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2" name="Google Shape;5852;p85"/>
          <p:cNvGrpSpPr/>
          <p:nvPr/>
        </p:nvGrpSpPr>
        <p:grpSpPr>
          <a:xfrm>
            <a:off x="7140377" y="3126199"/>
            <a:ext cx="295528" cy="338795"/>
            <a:chOff x="3895050" y="3806775"/>
            <a:chExt cx="419725" cy="481175"/>
          </a:xfrm>
        </p:grpSpPr>
        <p:sp>
          <p:nvSpPr>
            <p:cNvPr id="5853" name="Google Shape;5853;p85"/>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4" name="Google Shape;5854;p85"/>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55" name="Google Shape;5855;p85"/>
          <p:cNvGrpSpPr/>
          <p:nvPr/>
        </p:nvGrpSpPr>
        <p:grpSpPr>
          <a:xfrm>
            <a:off x="7543659" y="3125979"/>
            <a:ext cx="336296" cy="339235"/>
            <a:chOff x="4464775" y="3806475"/>
            <a:chExt cx="477625" cy="481800"/>
          </a:xfrm>
        </p:grpSpPr>
        <p:sp>
          <p:nvSpPr>
            <p:cNvPr id="5856" name="Google Shape;5856;p85"/>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7" name="Google Shape;5857;p85"/>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8" name="Google Shape;5858;p85"/>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59" name="Google Shape;5859;p85"/>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0" name="Google Shape;5860;p85"/>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1" name="Google Shape;5861;p85"/>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2" name="Google Shape;5862;p85"/>
          <p:cNvGrpSpPr/>
          <p:nvPr/>
        </p:nvGrpSpPr>
        <p:grpSpPr>
          <a:xfrm>
            <a:off x="7967105" y="3125970"/>
            <a:ext cx="339253" cy="339253"/>
            <a:chOff x="5049725" y="3806450"/>
            <a:chExt cx="481825" cy="481825"/>
          </a:xfrm>
        </p:grpSpPr>
        <p:sp>
          <p:nvSpPr>
            <p:cNvPr id="5863" name="Google Shape;5863;p85"/>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4" name="Google Shape;5864;p85"/>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5" name="Google Shape;5865;p85"/>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66" name="Google Shape;5866;p85"/>
          <p:cNvGrpSpPr/>
          <p:nvPr/>
        </p:nvGrpSpPr>
        <p:grpSpPr>
          <a:xfrm>
            <a:off x="1276714" y="3951798"/>
            <a:ext cx="339253" cy="339253"/>
            <a:chOff x="5651375" y="3806450"/>
            <a:chExt cx="481825" cy="481825"/>
          </a:xfrm>
        </p:grpSpPr>
        <p:sp>
          <p:nvSpPr>
            <p:cNvPr id="5867" name="Google Shape;5867;p85"/>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8" name="Google Shape;5868;p85"/>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69" name="Google Shape;5869;p85"/>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0" name="Google Shape;5870;p85"/>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1" name="Google Shape;5871;p85"/>
          <p:cNvGrpSpPr/>
          <p:nvPr/>
        </p:nvGrpSpPr>
        <p:grpSpPr>
          <a:xfrm>
            <a:off x="3153646" y="3953787"/>
            <a:ext cx="298503" cy="335275"/>
            <a:chOff x="6264300" y="3809300"/>
            <a:chExt cx="423950" cy="476175"/>
          </a:xfrm>
        </p:grpSpPr>
        <p:sp>
          <p:nvSpPr>
            <p:cNvPr id="5872" name="Google Shape;5872;p85"/>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3" name="Google Shape;5873;p85"/>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4" name="Google Shape;5874;p85"/>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75" name="Google Shape;5875;p85"/>
          <p:cNvGrpSpPr/>
          <p:nvPr/>
        </p:nvGrpSpPr>
        <p:grpSpPr>
          <a:xfrm>
            <a:off x="5032267" y="3538881"/>
            <a:ext cx="340573" cy="339271"/>
            <a:chOff x="898875" y="4399275"/>
            <a:chExt cx="483700" cy="481850"/>
          </a:xfrm>
        </p:grpSpPr>
        <p:sp>
          <p:nvSpPr>
            <p:cNvPr id="5876" name="Google Shape;5876;p85"/>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7" name="Google Shape;5877;p85"/>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8" name="Google Shape;5878;p85"/>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79" name="Google Shape;5879;p85"/>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0" name="Google Shape;5880;p85"/>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1" name="Google Shape;5881;p85"/>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2" name="Google Shape;5882;p85"/>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3" name="Google Shape;5883;p85"/>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84" name="Google Shape;5884;p85"/>
          <p:cNvGrpSpPr/>
          <p:nvPr/>
        </p:nvGrpSpPr>
        <p:grpSpPr>
          <a:xfrm>
            <a:off x="5466000" y="3554133"/>
            <a:ext cx="339253" cy="308765"/>
            <a:chOff x="1492675" y="4420975"/>
            <a:chExt cx="481825" cy="438525"/>
          </a:xfrm>
        </p:grpSpPr>
        <p:sp>
          <p:nvSpPr>
            <p:cNvPr id="5885" name="Google Shape;5885;p85"/>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6" name="Google Shape;5886;p85"/>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7" name="Google Shape;5887;p85"/>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8" name="Google Shape;5888;p85"/>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89" name="Google Shape;5889;p85"/>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0" name="Google Shape;5890;p85"/>
          <p:cNvGrpSpPr/>
          <p:nvPr/>
        </p:nvGrpSpPr>
        <p:grpSpPr>
          <a:xfrm>
            <a:off x="5870982" y="3539558"/>
            <a:ext cx="342580" cy="337915"/>
            <a:chOff x="2084100" y="4400250"/>
            <a:chExt cx="486550" cy="479925"/>
          </a:xfrm>
        </p:grpSpPr>
        <p:sp>
          <p:nvSpPr>
            <p:cNvPr id="5891" name="Google Shape;5891;p85"/>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2" name="Google Shape;5892;p85"/>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3" name="Google Shape;5893;p85"/>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4" name="Google Shape;5894;p85"/>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5" name="Google Shape;5895;p85"/>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6" name="Google Shape;5896;p85"/>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897" name="Google Shape;5897;p85"/>
          <p:cNvGrpSpPr/>
          <p:nvPr/>
        </p:nvGrpSpPr>
        <p:grpSpPr>
          <a:xfrm>
            <a:off x="6307462" y="3538907"/>
            <a:ext cx="298169" cy="339218"/>
            <a:chOff x="2707950" y="4399325"/>
            <a:chExt cx="423475" cy="481775"/>
          </a:xfrm>
        </p:grpSpPr>
        <p:sp>
          <p:nvSpPr>
            <p:cNvPr id="5898" name="Google Shape;5898;p85"/>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899" name="Google Shape;5899;p85"/>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0" name="Google Shape;5900;p85"/>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1" name="Google Shape;5901;p85"/>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2" name="Google Shape;5902;p85"/>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3" name="Google Shape;5903;p85"/>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4" name="Google Shape;5904;p85"/>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5" name="Google Shape;5905;p85"/>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6" name="Google Shape;5906;p85"/>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7" name="Google Shape;5907;p85"/>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8" name="Google Shape;5908;p85"/>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09" name="Google Shape;5909;p85"/>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0" name="Google Shape;5910;p85"/>
          <p:cNvGrpSpPr/>
          <p:nvPr/>
        </p:nvGrpSpPr>
        <p:grpSpPr>
          <a:xfrm>
            <a:off x="6736981" y="3538881"/>
            <a:ext cx="275057" cy="339271"/>
            <a:chOff x="3330525" y="4399275"/>
            <a:chExt cx="390650" cy="481850"/>
          </a:xfrm>
        </p:grpSpPr>
        <p:sp>
          <p:nvSpPr>
            <p:cNvPr id="5911" name="Google Shape;5911;p85"/>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2" name="Google Shape;5912;p85"/>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3" name="Google Shape;5913;p85"/>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4" name="Google Shape;5914;p85"/>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5" name="Google Shape;5915;p85"/>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6" name="Google Shape;5916;p85"/>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17" name="Google Shape;5917;p85"/>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18" name="Google Shape;5918;p85"/>
          <p:cNvGrpSpPr/>
          <p:nvPr/>
        </p:nvGrpSpPr>
        <p:grpSpPr>
          <a:xfrm>
            <a:off x="7161510" y="3538890"/>
            <a:ext cx="253265" cy="339253"/>
            <a:chOff x="3938800" y="4399275"/>
            <a:chExt cx="359700" cy="481825"/>
          </a:xfrm>
        </p:grpSpPr>
        <p:sp>
          <p:nvSpPr>
            <p:cNvPr id="5919" name="Google Shape;5919;p85"/>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0" name="Google Shape;5920;p85"/>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1" name="Google Shape;5921;p85"/>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2" name="Google Shape;5922;p85"/>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3" name="Google Shape;5923;p85"/>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24" name="Google Shape;5924;p85"/>
          <p:cNvGrpSpPr/>
          <p:nvPr/>
        </p:nvGrpSpPr>
        <p:grpSpPr>
          <a:xfrm>
            <a:off x="7632288" y="3538890"/>
            <a:ext cx="159039" cy="339253"/>
            <a:chOff x="4584850" y="4399275"/>
            <a:chExt cx="225875" cy="481825"/>
          </a:xfrm>
        </p:grpSpPr>
        <p:sp>
          <p:nvSpPr>
            <p:cNvPr id="5925" name="Google Shape;5925;p85"/>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26" name="Google Shape;5926;p85"/>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27" name="Google Shape;5927;p85"/>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928" name="Google Shape;5928;p85"/>
          <p:cNvGrpSpPr/>
          <p:nvPr/>
        </p:nvGrpSpPr>
        <p:grpSpPr>
          <a:xfrm>
            <a:off x="817316" y="3951795"/>
            <a:ext cx="339253" cy="339253"/>
            <a:chOff x="5642550" y="4399275"/>
            <a:chExt cx="481825" cy="481825"/>
          </a:xfrm>
        </p:grpSpPr>
        <p:sp>
          <p:nvSpPr>
            <p:cNvPr id="5929" name="Google Shape;5929;p85"/>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0" name="Google Shape;5930;p85"/>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1" name="Google Shape;5931;p85"/>
          <p:cNvGrpSpPr/>
          <p:nvPr/>
        </p:nvGrpSpPr>
        <p:grpSpPr>
          <a:xfrm>
            <a:off x="2670186" y="3963703"/>
            <a:ext cx="363316" cy="315437"/>
            <a:chOff x="6218300" y="4416175"/>
            <a:chExt cx="516000" cy="448000"/>
          </a:xfrm>
        </p:grpSpPr>
        <p:sp>
          <p:nvSpPr>
            <p:cNvPr id="5932" name="Google Shape;5932;p85"/>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3" name="Google Shape;5933;p85"/>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4" name="Google Shape;5934;p85"/>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5" name="Google Shape;5935;p85"/>
          <p:cNvGrpSpPr/>
          <p:nvPr/>
        </p:nvGrpSpPr>
        <p:grpSpPr>
          <a:xfrm>
            <a:off x="5870391" y="3951792"/>
            <a:ext cx="339253" cy="339253"/>
            <a:chOff x="899850" y="4992125"/>
            <a:chExt cx="481825" cy="481825"/>
          </a:xfrm>
        </p:grpSpPr>
        <p:sp>
          <p:nvSpPr>
            <p:cNvPr id="5936" name="Google Shape;5936;p85"/>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7" name="Google Shape;5937;p85"/>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38" name="Google Shape;5938;p85"/>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39" name="Google Shape;5939;p85"/>
          <p:cNvGrpSpPr/>
          <p:nvPr/>
        </p:nvGrpSpPr>
        <p:grpSpPr>
          <a:xfrm>
            <a:off x="5410993" y="3951792"/>
            <a:ext cx="339253" cy="339253"/>
            <a:chOff x="1492675" y="4992125"/>
            <a:chExt cx="481825" cy="481825"/>
          </a:xfrm>
        </p:grpSpPr>
        <p:sp>
          <p:nvSpPr>
            <p:cNvPr id="5940" name="Google Shape;5940;p85"/>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1" name="Google Shape;5941;p85"/>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2" name="Google Shape;5942;p85"/>
          <p:cNvGrpSpPr/>
          <p:nvPr/>
        </p:nvGrpSpPr>
        <p:grpSpPr>
          <a:xfrm>
            <a:off x="4951595" y="3951792"/>
            <a:ext cx="339253" cy="339253"/>
            <a:chOff x="2085525" y="4992125"/>
            <a:chExt cx="481825" cy="481825"/>
          </a:xfrm>
        </p:grpSpPr>
        <p:sp>
          <p:nvSpPr>
            <p:cNvPr id="5943" name="Google Shape;5943;p85"/>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4" name="Google Shape;5944;p85"/>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5" name="Google Shape;5945;p85"/>
          <p:cNvGrpSpPr/>
          <p:nvPr/>
        </p:nvGrpSpPr>
        <p:grpSpPr>
          <a:xfrm>
            <a:off x="6789344" y="3951792"/>
            <a:ext cx="339253" cy="339253"/>
            <a:chOff x="2678350" y="4992125"/>
            <a:chExt cx="481825" cy="481825"/>
          </a:xfrm>
        </p:grpSpPr>
        <p:sp>
          <p:nvSpPr>
            <p:cNvPr id="5946" name="Google Shape;5946;p85"/>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7" name="Google Shape;5947;p85"/>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48" name="Google Shape;5948;p85"/>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49" name="Google Shape;5949;p85"/>
          <p:cNvGrpSpPr/>
          <p:nvPr/>
        </p:nvGrpSpPr>
        <p:grpSpPr>
          <a:xfrm>
            <a:off x="4492198" y="3951792"/>
            <a:ext cx="339253" cy="339253"/>
            <a:chOff x="3271200" y="4992125"/>
            <a:chExt cx="481825" cy="481825"/>
          </a:xfrm>
        </p:grpSpPr>
        <p:sp>
          <p:nvSpPr>
            <p:cNvPr id="5950" name="Google Shape;5950;p85"/>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1" name="Google Shape;5951;p85"/>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2" name="Google Shape;5952;p85"/>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953" name="Google Shape;5953;p85"/>
          <p:cNvGrpSpPr/>
          <p:nvPr/>
        </p:nvGrpSpPr>
        <p:grpSpPr>
          <a:xfrm>
            <a:off x="6329788" y="3952813"/>
            <a:ext cx="339411" cy="337211"/>
            <a:chOff x="5049575" y="4993600"/>
            <a:chExt cx="482050" cy="478925"/>
          </a:xfrm>
        </p:grpSpPr>
        <p:sp>
          <p:nvSpPr>
            <p:cNvPr id="5954" name="Google Shape;5954;p85"/>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5" name="Google Shape;5955;p85"/>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6" name="Google Shape;5956;p85"/>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957" name="Google Shape;5957;p85"/>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958" name="Google Shape;5958;p85"/>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959" name="Google Shape;5959;p8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960" name="Google Shape;5960;p85"/>
          <p:cNvGrpSpPr/>
          <p:nvPr/>
        </p:nvGrpSpPr>
        <p:grpSpPr>
          <a:xfrm>
            <a:off x="7248742" y="3975375"/>
            <a:ext cx="195300" cy="343772"/>
            <a:chOff x="3999225" y="4364775"/>
            <a:chExt cx="195300" cy="343772"/>
          </a:xfrm>
        </p:grpSpPr>
        <p:grpSp>
          <p:nvGrpSpPr>
            <p:cNvPr id="5961" name="Google Shape;5961;p85"/>
            <p:cNvGrpSpPr/>
            <p:nvPr/>
          </p:nvGrpSpPr>
          <p:grpSpPr>
            <a:xfrm>
              <a:off x="4048568" y="4562577"/>
              <a:ext cx="97317" cy="145970"/>
              <a:chOff x="1529575" y="2222650"/>
              <a:chExt cx="203125" cy="304675"/>
            </a:xfrm>
          </p:grpSpPr>
          <p:sp>
            <p:nvSpPr>
              <p:cNvPr id="5962" name="Google Shape;5962;p85"/>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5"/>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4" name="Google Shape;5964;p85"/>
            <p:cNvGrpSpPr/>
            <p:nvPr/>
          </p:nvGrpSpPr>
          <p:grpSpPr>
            <a:xfrm>
              <a:off x="3999225" y="4364775"/>
              <a:ext cx="195300" cy="195300"/>
              <a:chOff x="3999225" y="4364775"/>
              <a:chExt cx="195300" cy="195300"/>
            </a:xfrm>
          </p:grpSpPr>
          <p:sp>
            <p:nvSpPr>
              <p:cNvPr id="5965" name="Google Shape;5965;p85"/>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5"/>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7" name="Google Shape;5967;p85"/>
          <p:cNvGrpSpPr/>
          <p:nvPr/>
        </p:nvGrpSpPr>
        <p:grpSpPr>
          <a:xfrm>
            <a:off x="7564186" y="3991627"/>
            <a:ext cx="277088" cy="259611"/>
            <a:chOff x="4335888" y="4398114"/>
            <a:chExt cx="277088" cy="259611"/>
          </a:xfrm>
        </p:grpSpPr>
        <p:grpSp>
          <p:nvGrpSpPr>
            <p:cNvPr id="5968" name="Google Shape;5968;p85"/>
            <p:cNvGrpSpPr/>
            <p:nvPr/>
          </p:nvGrpSpPr>
          <p:grpSpPr>
            <a:xfrm>
              <a:off x="4335888" y="4462425"/>
              <a:ext cx="195300" cy="195300"/>
              <a:chOff x="4335888" y="4462425"/>
              <a:chExt cx="195300" cy="195300"/>
            </a:xfrm>
          </p:grpSpPr>
          <p:sp>
            <p:nvSpPr>
              <p:cNvPr id="5969" name="Google Shape;5969;p8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85"/>
            <p:cNvGrpSpPr/>
            <p:nvPr/>
          </p:nvGrpSpPr>
          <p:grpSpPr>
            <a:xfrm>
              <a:off x="4509813" y="4398114"/>
              <a:ext cx="103162" cy="103198"/>
              <a:chOff x="2277975" y="2021700"/>
              <a:chExt cx="215325" cy="215400"/>
            </a:xfrm>
          </p:grpSpPr>
          <p:sp>
            <p:nvSpPr>
              <p:cNvPr id="5972" name="Google Shape;5972;p85"/>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4" name="Google Shape;5974;p85"/>
          <p:cNvGrpSpPr/>
          <p:nvPr/>
        </p:nvGrpSpPr>
        <p:grpSpPr>
          <a:xfrm>
            <a:off x="7961419" y="4049613"/>
            <a:ext cx="392275" cy="195300"/>
            <a:chOff x="4752588" y="4440200"/>
            <a:chExt cx="392275" cy="195300"/>
          </a:xfrm>
        </p:grpSpPr>
        <p:grpSp>
          <p:nvGrpSpPr>
            <p:cNvPr id="5975" name="Google Shape;5975;p85"/>
            <p:cNvGrpSpPr/>
            <p:nvPr/>
          </p:nvGrpSpPr>
          <p:grpSpPr>
            <a:xfrm>
              <a:off x="4950384" y="4469728"/>
              <a:ext cx="194479" cy="136244"/>
              <a:chOff x="3163375" y="2175125"/>
              <a:chExt cx="405925" cy="284375"/>
            </a:xfrm>
          </p:grpSpPr>
          <p:sp>
            <p:nvSpPr>
              <p:cNvPr id="5976" name="Google Shape;5976;p85"/>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5"/>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85"/>
            <p:cNvGrpSpPr/>
            <p:nvPr/>
          </p:nvGrpSpPr>
          <p:grpSpPr>
            <a:xfrm>
              <a:off x="4752588" y="4440200"/>
              <a:ext cx="195300" cy="195300"/>
              <a:chOff x="4335888" y="4462425"/>
              <a:chExt cx="195300" cy="195300"/>
            </a:xfrm>
          </p:grpSpPr>
          <p:sp>
            <p:nvSpPr>
              <p:cNvPr id="5980" name="Google Shape;5980;p85"/>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5"/>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985" name="Shape 5985"/>
        <p:cNvGrpSpPr/>
        <p:nvPr/>
      </p:nvGrpSpPr>
      <p:grpSpPr>
        <a:xfrm>
          <a:off x="0" y="0"/>
          <a:ext cx="0" cy="0"/>
          <a:chOff x="0" y="0"/>
          <a:chExt cx="0" cy="0"/>
        </a:xfrm>
      </p:grpSpPr>
      <p:grpSp>
        <p:nvGrpSpPr>
          <p:cNvPr id="5986" name="Google Shape;5986;p86"/>
          <p:cNvGrpSpPr/>
          <p:nvPr/>
        </p:nvGrpSpPr>
        <p:grpSpPr>
          <a:xfrm>
            <a:off x="856199" y="1311179"/>
            <a:ext cx="322099" cy="370529"/>
            <a:chOff x="-42971725" y="3217825"/>
            <a:chExt cx="275675" cy="317125"/>
          </a:xfrm>
        </p:grpSpPr>
        <p:sp>
          <p:nvSpPr>
            <p:cNvPr id="5987" name="Google Shape;5987;p86"/>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6"/>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6"/>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86"/>
          <p:cNvGrpSpPr/>
          <p:nvPr/>
        </p:nvGrpSpPr>
        <p:grpSpPr>
          <a:xfrm>
            <a:off x="828113" y="1779835"/>
            <a:ext cx="378270" cy="337551"/>
            <a:chOff x="-42996150" y="3612600"/>
            <a:chExt cx="323750" cy="288900"/>
          </a:xfrm>
        </p:grpSpPr>
        <p:sp>
          <p:nvSpPr>
            <p:cNvPr id="5991" name="Google Shape;5991;p86"/>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6"/>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6"/>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4" name="Google Shape;5994;p86"/>
          <p:cNvGrpSpPr/>
          <p:nvPr/>
        </p:nvGrpSpPr>
        <p:grpSpPr>
          <a:xfrm>
            <a:off x="830874" y="2189205"/>
            <a:ext cx="372749" cy="370909"/>
            <a:chOff x="-42994575" y="3950300"/>
            <a:chExt cx="319025" cy="317450"/>
          </a:xfrm>
        </p:grpSpPr>
        <p:sp>
          <p:nvSpPr>
            <p:cNvPr id="5995" name="Google Shape;5995;p86"/>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6"/>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6"/>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86"/>
          <p:cNvGrpSpPr/>
          <p:nvPr/>
        </p:nvGrpSpPr>
        <p:grpSpPr>
          <a:xfrm>
            <a:off x="2984269" y="1336037"/>
            <a:ext cx="371785" cy="370879"/>
            <a:chOff x="-41111350" y="3239100"/>
            <a:chExt cx="318200" cy="317425"/>
          </a:xfrm>
        </p:grpSpPr>
        <p:sp>
          <p:nvSpPr>
            <p:cNvPr id="5999" name="Google Shape;5999;p86"/>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6"/>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6"/>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6"/>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86"/>
          <p:cNvGrpSpPr/>
          <p:nvPr/>
        </p:nvGrpSpPr>
        <p:grpSpPr>
          <a:xfrm>
            <a:off x="2980588" y="1771568"/>
            <a:ext cx="379146" cy="370967"/>
            <a:chOff x="-41117650" y="3605525"/>
            <a:chExt cx="324500" cy="317500"/>
          </a:xfrm>
        </p:grpSpPr>
        <p:sp>
          <p:nvSpPr>
            <p:cNvPr id="6004" name="Google Shape;6004;p86"/>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6"/>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6"/>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7" name="Google Shape;6007;p86"/>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8" name="Google Shape;6008;p86"/>
          <p:cNvGrpSpPr/>
          <p:nvPr/>
        </p:nvGrpSpPr>
        <p:grpSpPr>
          <a:xfrm>
            <a:off x="1806843" y="2663092"/>
            <a:ext cx="216271" cy="371814"/>
            <a:chOff x="-39205300" y="3220175"/>
            <a:chExt cx="185100" cy="318225"/>
          </a:xfrm>
        </p:grpSpPr>
        <p:sp>
          <p:nvSpPr>
            <p:cNvPr id="6009" name="Google Shape;6009;p86"/>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6"/>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1" name="Google Shape;6011;p86"/>
          <p:cNvGrpSpPr/>
          <p:nvPr/>
        </p:nvGrpSpPr>
        <p:grpSpPr>
          <a:xfrm>
            <a:off x="1772370" y="3123163"/>
            <a:ext cx="300016" cy="369273"/>
            <a:chOff x="-39248625" y="3588600"/>
            <a:chExt cx="256775" cy="316050"/>
          </a:xfrm>
        </p:grpSpPr>
        <p:sp>
          <p:nvSpPr>
            <p:cNvPr id="6012" name="Google Shape;6012;p86"/>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6"/>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14" name="Google Shape;6014;p86"/>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6"/>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16" name="Google Shape;6016;p86"/>
          <p:cNvGrpSpPr/>
          <p:nvPr/>
        </p:nvGrpSpPr>
        <p:grpSpPr>
          <a:xfrm>
            <a:off x="1223084" y="1311179"/>
            <a:ext cx="429504" cy="370879"/>
            <a:chOff x="-42651700" y="3217825"/>
            <a:chExt cx="367600" cy="317425"/>
          </a:xfrm>
        </p:grpSpPr>
        <p:sp>
          <p:nvSpPr>
            <p:cNvPr id="6017" name="Google Shape;6017;p86"/>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6"/>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6"/>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6"/>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86"/>
          <p:cNvGrpSpPr/>
          <p:nvPr/>
        </p:nvGrpSpPr>
        <p:grpSpPr>
          <a:xfrm>
            <a:off x="1258516" y="1750829"/>
            <a:ext cx="358640" cy="363226"/>
            <a:chOff x="-42617300" y="3587775"/>
            <a:chExt cx="306950" cy="310875"/>
          </a:xfrm>
        </p:grpSpPr>
        <p:sp>
          <p:nvSpPr>
            <p:cNvPr id="6022" name="Google Shape;6022;p86"/>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6"/>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24" name="Google Shape;6024;p86"/>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25" name="Google Shape;6025;p86"/>
          <p:cNvGrpSpPr/>
          <p:nvPr/>
        </p:nvGrpSpPr>
        <p:grpSpPr>
          <a:xfrm>
            <a:off x="3430343" y="1335569"/>
            <a:ext cx="376926" cy="370324"/>
            <a:chOff x="-40748275" y="3238700"/>
            <a:chExt cx="322600" cy="316950"/>
          </a:xfrm>
        </p:grpSpPr>
        <p:sp>
          <p:nvSpPr>
            <p:cNvPr id="6026" name="Google Shape;6026;p86"/>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6"/>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6"/>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6"/>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6"/>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6"/>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86"/>
          <p:cNvGrpSpPr/>
          <p:nvPr/>
        </p:nvGrpSpPr>
        <p:grpSpPr>
          <a:xfrm>
            <a:off x="3432899" y="1803553"/>
            <a:ext cx="371814" cy="338690"/>
            <a:chOff x="-40745125" y="3632900"/>
            <a:chExt cx="318225" cy="289875"/>
          </a:xfrm>
        </p:grpSpPr>
        <p:sp>
          <p:nvSpPr>
            <p:cNvPr id="6033" name="Google Shape;6033;p86"/>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6"/>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6"/>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6"/>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6"/>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6"/>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6"/>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0" name="Google Shape;6040;p86"/>
          <p:cNvGrpSpPr/>
          <p:nvPr/>
        </p:nvGrpSpPr>
        <p:grpSpPr>
          <a:xfrm>
            <a:off x="3437047" y="2214764"/>
            <a:ext cx="363518" cy="370178"/>
            <a:chOff x="-40742750" y="3972175"/>
            <a:chExt cx="311125" cy="316825"/>
          </a:xfrm>
        </p:grpSpPr>
        <p:sp>
          <p:nvSpPr>
            <p:cNvPr id="6041" name="Google Shape;6041;p86"/>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6"/>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86"/>
          <p:cNvGrpSpPr/>
          <p:nvPr/>
        </p:nvGrpSpPr>
        <p:grpSpPr>
          <a:xfrm>
            <a:off x="2219708" y="2664932"/>
            <a:ext cx="266892" cy="369974"/>
            <a:chOff x="-38860325" y="3221750"/>
            <a:chExt cx="228425" cy="316650"/>
          </a:xfrm>
        </p:grpSpPr>
        <p:sp>
          <p:nvSpPr>
            <p:cNvPr id="6044" name="Google Shape;6044;p86"/>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6"/>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6"/>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6"/>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8" name="Google Shape;6048;p86"/>
          <p:cNvGrpSpPr/>
          <p:nvPr/>
        </p:nvGrpSpPr>
        <p:grpSpPr>
          <a:xfrm>
            <a:off x="2170515" y="3126989"/>
            <a:ext cx="380081" cy="367111"/>
            <a:chOff x="-38905225" y="3591875"/>
            <a:chExt cx="325300" cy="314200"/>
          </a:xfrm>
        </p:grpSpPr>
        <p:sp>
          <p:nvSpPr>
            <p:cNvPr id="6049" name="Google Shape;6049;p86"/>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6"/>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6"/>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2" name="Google Shape;6052;p86"/>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3" name="Google Shape;6053;p86"/>
          <p:cNvGrpSpPr/>
          <p:nvPr/>
        </p:nvGrpSpPr>
        <p:grpSpPr>
          <a:xfrm>
            <a:off x="3977265" y="3112069"/>
            <a:ext cx="290815" cy="369740"/>
            <a:chOff x="-37370925" y="3579105"/>
            <a:chExt cx="248900" cy="316450"/>
          </a:xfrm>
        </p:grpSpPr>
        <p:sp>
          <p:nvSpPr>
            <p:cNvPr id="6054" name="Google Shape;6054;p86"/>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6"/>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6" name="Google Shape;6056;p86"/>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6"/>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8" name="Google Shape;6058;p86"/>
          <p:cNvGrpSpPr/>
          <p:nvPr/>
        </p:nvGrpSpPr>
        <p:grpSpPr>
          <a:xfrm>
            <a:off x="1670640" y="2190140"/>
            <a:ext cx="371814" cy="369974"/>
            <a:chOff x="-42259725" y="3951100"/>
            <a:chExt cx="318225" cy="316650"/>
          </a:xfrm>
        </p:grpSpPr>
        <p:sp>
          <p:nvSpPr>
            <p:cNvPr id="6059" name="Google Shape;6059;p86"/>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6"/>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86"/>
          <p:cNvGrpSpPr/>
          <p:nvPr/>
        </p:nvGrpSpPr>
        <p:grpSpPr>
          <a:xfrm>
            <a:off x="3869002" y="1369161"/>
            <a:ext cx="370879" cy="337755"/>
            <a:chOff x="-40378075" y="3267450"/>
            <a:chExt cx="317425" cy="289075"/>
          </a:xfrm>
        </p:grpSpPr>
        <p:sp>
          <p:nvSpPr>
            <p:cNvPr id="6062" name="Google Shape;6062;p86"/>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6"/>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6"/>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6"/>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6" name="Google Shape;6066;p86"/>
          <p:cNvGrpSpPr/>
          <p:nvPr/>
        </p:nvGrpSpPr>
        <p:grpSpPr>
          <a:xfrm>
            <a:off x="3872668" y="1770429"/>
            <a:ext cx="363548" cy="369974"/>
            <a:chOff x="-40372575" y="3604550"/>
            <a:chExt cx="311150" cy="316650"/>
          </a:xfrm>
        </p:grpSpPr>
        <p:sp>
          <p:nvSpPr>
            <p:cNvPr id="6067" name="Google Shape;6067;p86"/>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6"/>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6"/>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0" name="Google Shape;6070;p86"/>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1" name="Google Shape;6071;p86"/>
          <p:cNvGrpSpPr/>
          <p:nvPr/>
        </p:nvGrpSpPr>
        <p:grpSpPr>
          <a:xfrm>
            <a:off x="2596617" y="2663092"/>
            <a:ext cx="399038" cy="372165"/>
            <a:chOff x="-38542250" y="3220175"/>
            <a:chExt cx="341525" cy="318525"/>
          </a:xfrm>
        </p:grpSpPr>
        <p:sp>
          <p:nvSpPr>
            <p:cNvPr id="6072" name="Google Shape;6072;p86"/>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6"/>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6"/>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86"/>
          <p:cNvGrpSpPr/>
          <p:nvPr/>
        </p:nvGrpSpPr>
        <p:grpSpPr>
          <a:xfrm>
            <a:off x="2618549" y="3122462"/>
            <a:ext cx="369974" cy="369068"/>
            <a:chOff x="-38537400" y="3588000"/>
            <a:chExt cx="316650" cy="315875"/>
          </a:xfrm>
        </p:grpSpPr>
        <p:sp>
          <p:nvSpPr>
            <p:cNvPr id="6076" name="Google Shape;6076;p86"/>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6"/>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6"/>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6"/>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86"/>
          <p:cNvGrpSpPr/>
          <p:nvPr/>
        </p:nvGrpSpPr>
        <p:grpSpPr>
          <a:xfrm>
            <a:off x="2617629" y="3579991"/>
            <a:ext cx="371814" cy="369974"/>
            <a:chOff x="-38538975" y="3954250"/>
            <a:chExt cx="318225" cy="316650"/>
          </a:xfrm>
        </p:grpSpPr>
        <p:sp>
          <p:nvSpPr>
            <p:cNvPr id="6081" name="Google Shape;6081;p86"/>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6"/>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86"/>
          <p:cNvGrpSpPr/>
          <p:nvPr/>
        </p:nvGrpSpPr>
        <p:grpSpPr>
          <a:xfrm>
            <a:off x="3934941" y="3574918"/>
            <a:ext cx="375465" cy="371814"/>
            <a:chOff x="-37385100" y="3949908"/>
            <a:chExt cx="321350" cy="318225"/>
          </a:xfrm>
        </p:grpSpPr>
        <p:sp>
          <p:nvSpPr>
            <p:cNvPr id="6084" name="Google Shape;6084;p86"/>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6"/>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6" name="Google Shape;6086;p86"/>
          <p:cNvGrpSpPr/>
          <p:nvPr/>
        </p:nvGrpSpPr>
        <p:grpSpPr>
          <a:xfrm>
            <a:off x="2110600" y="1310478"/>
            <a:ext cx="370909" cy="370675"/>
            <a:chOff x="-41895050" y="3217225"/>
            <a:chExt cx="317450" cy="317250"/>
          </a:xfrm>
        </p:grpSpPr>
        <p:sp>
          <p:nvSpPr>
            <p:cNvPr id="6087" name="Google Shape;6087;p86"/>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6"/>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6"/>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6"/>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6"/>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86"/>
          <p:cNvGrpSpPr/>
          <p:nvPr/>
        </p:nvGrpSpPr>
        <p:grpSpPr>
          <a:xfrm>
            <a:off x="2110148" y="1747412"/>
            <a:ext cx="371814" cy="369974"/>
            <a:chOff x="-41893475" y="3584850"/>
            <a:chExt cx="318225" cy="316650"/>
          </a:xfrm>
        </p:grpSpPr>
        <p:sp>
          <p:nvSpPr>
            <p:cNvPr id="6093" name="Google Shape;6093;p86"/>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6"/>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6"/>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6"/>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7" name="Google Shape;6097;p86"/>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6"/>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9" name="Google Shape;6099;p86"/>
          <p:cNvGrpSpPr/>
          <p:nvPr/>
        </p:nvGrpSpPr>
        <p:grpSpPr>
          <a:xfrm>
            <a:off x="880176" y="3142704"/>
            <a:ext cx="337522" cy="370909"/>
            <a:chOff x="-39998250" y="3605325"/>
            <a:chExt cx="288875" cy="317450"/>
          </a:xfrm>
        </p:grpSpPr>
        <p:sp>
          <p:nvSpPr>
            <p:cNvPr id="6100" name="Google Shape;6100;p86"/>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6"/>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2" name="Google Shape;6102;p86"/>
          <p:cNvGrpSpPr/>
          <p:nvPr/>
        </p:nvGrpSpPr>
        <p:grpSpPr>
          <a:xfrm>
            <a:off x="863950" y="3601168"/>
            <a:ext cx="369974" cy="369945"/>
            <a:chOff x="-40011050" y="3972375"/>
            <a:chExt cx="316650" cy="316625"/>
          </a:xfrm>
        </p:grpSpPr>
        <p:sp>
          <p:nvSpPr>
            <p:cNvPr id="6103" name="Google Shape;6103;p86"/>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6"/>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86"/>
          <p:cNvGrpSpPr/>
          <p:nvPr/>
        </p:nvGrpSpPr>
        <p:grpSpPr>
          <a:xfrm>
            <a:off x="3095881" y="2665867"/>
            <a:ext cx="266921" cy="369039"/>
            <a:chOff x="-38129425" y="3222550"/>
            <a:chExt cx="228450" cy="315850"/>
          </a:xfrm>
        </p:grpSpPr>
        <p:sp>
          <p:nvSpPr>
            <p:cNvPr id="6106" name="Google Shape;6106;p86"/>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6"/>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86"/>
          <p:cNvGrpSpPr/>
          <p:nvPr/>
        </p:nvGrpSpPr>
        <p:grpSpPr>
          <a:xfrm>
            <a:off x="3050850" y="3122462"/>
            <a:ext cx="371785" cy="369974"/>
            <a:chOff x="-38172725" y="3588000"/>
            <a:chExt cx="318200" cy="316650"/>
          </a:xfrm>
        </p:grpSpPr>
        <p:sp>
          <p:nvSpPr>
            <p:cNvPr id="6109" name="Google Shape;6109;p86"/>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6"/>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6"/>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6"/>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6"/>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6"/>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6"/>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6"/>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7" name="Google Shape;6117;p86"/>
          <p:cNvGrpSpPr/>
          <p:nvPr/>
        </p:nvGrpSpPr>
        <p:grpSpPr>
          <a:xfrm>
            <a:off x="3126752" y="3580897"/>
            <a:ext cx="219981" cy="369974"/>
            <a:chOff x="-38109725" y="3955025"/>
            <a:chExt cx="188275" cy="316650"/>
          </a:xfrm>
        </p:grpSpPr>
        <p:sp>
          <p:nvSpPr>
            <p:cNvPr id="6118" name="Google Shape;6118;p86"/>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6"/>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0" name="Google Shape;6120;p86"/>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1" name="Google Shape;6121;p86"/>
          <p:cNvGrpSpPr/>
          <p:nvPr/>
        </p:nvGrpSpPr>
        <p:grpSpPr>
          <a:xfrm>
            <a:off x="2542151" y="1312318"/>
            <a:ext cx="373654" cy="369068"/>
            <a:chOff x="-41530375" y="3218800"/>
            <a:chExt cx="319800" cy="315875"/>
          </a:xfrm>
        </p:grpSpPr>
        <p:sp>
          <p:nvSpPr>
            <p:cNvPr id="6122" name="Google Shape;6122;p86"/>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6"/>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86"/>
          <p:cNvGrpSpPr/>
          <p:nvPr/>
        </p:nvGrpSpPr>
        <p:grpSpPr>
          <a:xfrm>
            <a:off x="2544444" y="1827476"/>
            <a:ext cx="369068" cy="289004"/>
            <a:chOff x="-41526450" y="3653375"/>
            <a:chExt cx="315875" cy="247350"/>
          </a:xfrm>
        </p:grpSpPr>
        <p:sp>
          <p:nvSpPr>
            <p:cNvPr id="6125" name="Google Shape;6125;p86"/>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6"/>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86"/>
          <p:cNvGrpSpPr/>
          <p:nvPr/>
        </p:nvGrpSpPr>
        <p:grpSpPr>
          <a:xfrm>
            <a:off x="2545831" y="2190140"/>
            <a:ext cx="366293" cy="369974"/>
            <a:chOff x="-41526450" y="3951100"/>
            <a:chExt cx="313500" cy="316650"/>
          </a:xfrm>
        </p:grpSpPr>
        <p:sp>
          <p:nvSpPr>
            <p:cNvPr id="6128" name="Google Shape;6128;p86"/>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6"/>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6"/>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1" name="Google Shape;6131;p86"/>
          <p:cNvGrpSpPr/>
          <p:nvPr/>
        </p:nvGrpSpPr>
        <p:grpSpPr>
          <a:xfrm>
            <a:off x="1311086" y="2684269"/>
            <a:ext cx="339595" cy="371814"/>
            <a:chOff x="-39625900" y="3238300"/>
            <a:chExt cx="290650" cy="318225"/>
          </a:xfrm>
        </p:grpSpPr>
        <p:sp>
          <p:nvSpPr>
            <p:cNvPr id="6132" name="Google Shape;6132;p86"/>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6"/>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4" name="Google Shape;6134;p86"/>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5" name="Google Shape;6135;p86"/>
          <p:cNvGrpSpPr/>
          <p:nvPr/>
        </p:nvGrpSpPr>
        <p:grpSpPr>
          <a:xfrm>
            <a:off x="1305137" y="3600730"/>
            <a:ext cx="366293" cy="370441"/>
            <a:chOff x="-39647175" y="3972000"/>
            <a:chExt cx="313500" cy="317050"/>
          </a:xfrm>
        </p:grpSpPr>
        <p:sp>
          <p:nvSpPr>
            <p:cNvPr id="6136" name="Google Shape;6136;p86"/>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6"/>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6"/>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86"/>
          <p:cNvGrpSpPr/>
          <p:nvPr/>
        </p:nvGrpSpPr>
        <p:grpSpPr>
          <a:xfrm>
            <a:off x="3474265" y="2664728"/>
            <a:ext cx="375495" cy="370879"/>
            <a:chOff x="-37808850" y="3221575"/>
            <a:chExt cx="321375" cy="317425"/>
          </a:xfrm>
        </p:grpSpPr>
        <p:sp>
          <p:nvSpPr>
            <p:cNvPr id="6140" name="Google Shape;6140;p86"/>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6"/>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86"/>
          <p:cNvGrpSpPr/>
          <p:nvPr/>
        </p:nvGrpSpPr>
        <p:grpSpPr>
          <a:xfrm>
            <a:off x="3483038" y="3186759"/>
            <a:ext cx="372749" cy="241158"/>
            <a:chOff x="-37806500" y="3643030"/>
            <a:chExt cx="319025" cy="206400"/>
          </a:xfrm>
        </p:grpSpPr>
        <p:sp>
          <p:nvSpPr>
            <p:cNvPr id="6143" name="Google Shape;6143;p86"/>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6"/>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5" name="Google Shape;6145;p86"/>
          <p:cNvGrpSpPr/>
          <p:nvPr/>
        </p:nvGrpSpPr>
        <p:grpSpPr>
          <a:xfrm>
            <a:off x="3485346" y="3579056"/>
            <a:ext cx="368134" cy="371814"/>
            <a:chOff x="-37804925" y="3953450"/>
            <a:chExt cx="315075" cy="318225"/>
          </a:xfrm>
        </p:grpSpPr>
        <p:sp>
          <p:nvSpPr>
            <p:cNvPr id="6146" name="Google Shape;6146;p86"/>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6"/>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6"/>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9" name="Google Shape;6149;p86"/>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50" name="Google Shape;6150;p86"/>
          <p:cNvGrpSpPr/>
          <p:nvPr/>
        </p:nvGrpSpPr>
        <p:grpSpPr>
          <a:xfrm>
            <a:off x="4840364" y="1328538"/>
            <a:ext cx="355663" cy="308725"/>
            <a:chOff x="-28462125" y="3199700"/>
            <a:chExt cx="298550" cy="259150"/>
          </a:xfrm>
        </p:grpSpPr>
        <p:sp>
          <p:nvSpPr>
            <p:cNvPr id="6151" name="Google Shape;6151;p86"/>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6"/>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6"/>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86"/>
          <p:cNvGrpSpPr/>
          <p:nvPr/>
        </p:nvGrpSpPr>
        <p:grpSpPr>
          <a:xfrm>
            <a:off x="4841317" y="1763228"/>
            <a:ext cx="353757" cy="352833"/>
            <a:chOff x="-28461325" y="3545475"/>
            <a:chExt cx="296950" cy="296175"/>
          </a:xfrm>
        </p:grpSpPr>
        <p:sp>
          <p:nvSpPr>
            <p:cNvPr id="6155" name="Google Shape;6155;p86"/>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6"/>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6"/>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6"/>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6"/>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6"/>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1" name="Google Shape;6161;p86"/>
          <p:cNvGrpSpPr/>
          <p:nvPr/>
        </p:nvGrpSpPr>
        <p:grpSpPr>
          <a:xfrm>
            <a:off x="4837550" y="2213272"/>
            <a:ext cx="361292" cy="352803"/>
            <a:chOff x="-28463700" y="3914875"/>
            <a:chExt cx="303275" cy="296150"/>
          </a:xfrm>
        </p:grpSpPr>
        <p:sp>
          <p:nvSpPr>
            <p:cNvPr id="6162" name="Google Shape;6162;p86"/>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6"/>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86"/>
          <p:cNvGrpSpPr/>
          <p:nvPr/>
        </p:nvGrpSpPr>
        <p:grpSpPr>
          <a:xfrm>
            <a:off x="7072335" y="1369355"/>
            <a:ext cx="351880" cy="227092"/>
            <a:chOff x="-26573400" y="3224125"/>
            <a:chExt cx="295375" cy="190625"/>
          </a:xfrm>
        </p:grpSpPr>
        <p:sp>
          <p:nvSpPr>
            <p:cNvPr id="6165" name="Google Shape;6165;p86"/>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6"/>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86"/>
          <p:cNvGrpSpPr/>
          <p:nvPr/>
        </p:nvGrpSpPr>
        <p:grpSpPr>
          <a:xfrm>
            <a:off x="7072335" y="1763690"/>
            <a:ext cx="351880" cy="351910"/>
            <a:chOff x="-26573400" y="3546250"/>
            <a:chExt cx="295375" cy="295400"/>
          </a:xfrm>
        </p:grpSpPr>
        <p:sp>
          <p:nvSpPr>
            <p:cNvPr id="6168" name="Google Shape;6168;p86"/>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6"/>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6"/>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6"/>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6"/>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86"/>
          <p:cNvGrpSpPr/>
          <p:nvPr/>
        </p:nvGrpSpPr>
        <p:grpSpPr>
          <a:xfrm>
            <a:off x="7060615" y="2213599"/>
            <a:ext cx="375319" cy="352148"/>
            <a:chOff x="-26583625" y="3917025"/>
            <a:chExt cx="315050" cy="295600"/>
          </a:xfrm>
        </p:grpSpPr>
        <p:sp>
          <p:nvSpPr>
            <p:cNvPr id="6174" name="Google Shape;6174;p86"/>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6"/>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6"/>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6"/>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8" name="Google Shape;6178;p86"/>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79" name="Google Shape;6179;p86"/>
          <p:cNvGrpSpPr/>
          <p:nvPr/>
        </p:nvGrpSpPr>
        <p:grpSpPr>
          <a:xfrm>
            <a:off x="5759130" y="3172629"/>
            <a:ext cx="289039" cy="352833"/>
            <a:chOff x="-24694925" y="3518700"/>
            <a:chExt cx="242625" cy="296175"/>
          </a:xfrm>
        </p:grpSpPr>
        <p:sp>
          <p:nvSpPr>
            <p:cNvPr id="6180" name="Google Shape;6180;p86"/>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6"/>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6"/>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6"/>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4" name="Google Shape;6184;p86"/>
          <p:cNvGrpSpPr/>
          <p:nvPr/>
        </p:nvGrpSpPr>
        <p:grpSpPr>
          <a:xfrm>
            <a:off x="5758668" y="3622657"/>
            <a:ext cx="289962" cy="352833"/>
            <a:chOff x="-24709100" y="3888875"/>
            <a:chExt cx="243400" cy="296175"/>
          </a:xfrm>
        </p:grpSpPr>
        <p:sp>
          <p:nvSpPr>
            <p:cNvPr id="6185" name="Google Shape;6185;p86"/>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6"/>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6"/>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86"/>
          <p:cNvGrpSpPr/>
          <p:nvPr/>
        </p:nvGrpSpPr>
        <p:grpSpPr>
          <a:xfrm>
            <a:off x="7958668" y="2695320"/>
            <a:ext cx="356556" cy="349557"/>
            <a:chOff x="-22863675" y="3131775"/>
            <a:chExt cx="299300" cy="293425"/>
          </a:xfrm>
        </p:grpSpPr>
        <p:sp>
          <p:nvSpPr>
            <p:cNvPr id="6189" name="Google Shape;6189;p86"/>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6"/>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6"/>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86"/>
          <p:cNvGrpSpPr/>
          <p:nvPr/>
        </p:nvGrpSpPr>
        <p:grpSpPr>
          <a:xfrm>
            <a:off x="5301532" y="1306499"/>
            <a:ext cx="310602" cy="352803"/>
            <a:chOff x="-28069875" y="3175300"/>
            <a:chExt cx="260725" cy="296150"/>
          </a:xfrm>
        </p:grpSpPr>
        <p:sp>
          <p:nvSpPr>
            <p:cNvPr id="6193" name="Google Shape;6193;p8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2" name="Google Shape;6202;p86"/>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3" name="Google Shape;6203;p86"/>
          <p:cNvGrpSpPr/>
          <p:nvPr/>
        </p:nvGrpSpPr>
        <p:grpSpPr>
          <a:xfrm>
            <a:off x="5342810" y="2213733"/>
            <a:ext cx="228045" cy="351880"/>
            <a:chOff x="-28032075" y="3916450"/>
            <a:chExt cx="191425" cy="295375"/>
          </a:xfrm>
        </p:grpSpPr>
        <p:sp>
          <p:nvSpPr>
            <p:cNvPr id="6204" name="Google Shape;6204;p86"/>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6"/>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6"/>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86"/>
          <p:cNvGrpSpPr/>
          <p:nvPr/>
        </p:nvGrpSpPr>
        <p:grpSpPr>
          <a:xfrm>
            <a:off x="7508157" y="1306484"/>
            <a:ext cx="352833" cy="352833"/>
            <a:chOff x="-26201650" y="3176075"/>
            <a:chExt cx="296175" cy="296175"/>
          </a:xfrm>
        </p:grpSpPr>
        <p:sp>
          <p:nvSpPr>
            <p:cNvPr id="6208" name="Google Shape;6208;p86"/>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6"/>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86"/>
          <p:cNvGrpSpPr/>
          <p:nvPr/>
        </p:nvGrpSpPr>
        <p:grpSpPr>
          <a:xfrm>
            <a:off x="7507680" y="1763705"/>
            <a:ext cx="353786" cy="351880"/>
            <a:chOff x="-26204800" y="3547050"/>
            <a:chExt cx="296975" cy="295375"/>
          </a:xfrm>
        </p:grpSpPr>
        <p:sp>
          <p:nvSpPr>
            <p:cNvPr id="6211" name="Google Shape;6211;p86"/>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6"/>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3" name="Google Shape;6213;p86"/>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4" name="Google Shape;6214;p86"/>
          <p:cNvGrpSpPr/>
          <p:nvPr/>
        </p:nvGrpSpPr>
        <p:grpSpPr>
          <a:xfrm>
            <a:off x="6178935" y="2693683"/>
            <a:ext cx="345328" cy="352833"/>
            <a:chOff x="-24353875" y="3147725"/>
            <a:chExt cx="289875" cy="296175"/>
          </a:xfrm>
        </p:grpSpPr>
        <p:sp>
          <p:nvSpPr>
            <p:cNvPr id="6215" name="Google Shape;6215;p86"/>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6"/>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7" name="Google Shape;6217;p86"/>
          <p:cNvGrpSpPr/>
          <p:nvPr/>
        </p:nvGrpSpPr>
        <p:grpSpPr>
          <a:xfrm>
            <a:off x="6186917" y="3173090"/>
            <a:ext cx="329365" cy="351910"/>
            <a:chOff x="-24344425" y="3519475"/>
            <a:chExt cx="276475" cy="295400"/>
          </a:xfrm>
        </p:grpSpPr>
        <p:sp>
          <p:nvSpPr>
            <p:cNvPr id="6218" name="Google Shape;6218;p86"/>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6"/>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0" name="Google Shape;6220;p86"/>
          <p:cNvGrpSpPr/>
          <p:nvPr/>
        </p:nvGrpSpPr>
        <p:grpSpPr>
          <a:xfrm>
            <a:off x="6176597" y="3625010"/>
            <a:ext cx="350004" cy="348128"/>
            <a:chOff x="-24353075" y="3891250"/>
            <a:chExt cx="293800" cy="292225"/>
          </a:xfrm>
        </p:grpSpPr>
        <p:sp>
          <p:nvSpPr>
            <p:cNvPr id="6221" name="Google Shape;6221;p86"/>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6"/>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3" name="Google Shape;6223;p86"/>
          <p:cNvGrpSpPr/>
          <p:nvPr/>
        </p:nvGrpSpPr>
        <p:grpSpPr>
          <a:xfrm>
            <a:off x="7960068" y="3173313"/>
            <a:ext cx="353757" cy="351463"/>
            <a:chOff x="-22845575" y="3504075"/>
            <a:chExt cx="296950" cy="295025"/>
          </a:xfrm>
        </p:grpSpPr>
        <p:sp>
          <p:nvSpPr>
            <p:cNvPr id="6224" name="Google Shape;6224;p86"/>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6"/>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86"/>
          <p:cNvGrpSpPr/>
          <p:nvPr/>
        </p:nvGrpSpPr>
        <p:grpSpPr>
          <a:xfrm>
            <a:off x="5753249" y="1306961"/>
            <a:ext cx="299344" cy="351880"/>
            <a:chOff x="-27691025" y="3175300"/>
            <a:chExt cx="251275" cy="295375"/>
          </a:xfrm>
        </p:grpSpPr>
        <p:sp>
          <p:nvSpPr>
            <p:cNvPr id="6227" name="Google Shape;6227;p86"/>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6"/>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6"/>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6"/>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86"/>
          <p:cNvGrpSpPr/>
          <p:nvPr/>
        </p:nvGrpSpPr>
        <p:grpSpPr>
          <a:xfrm>
            <a:off x="5725566" y="1825637"/>
            <a:ext cx="354710" cy="228015"/>
            <a:chOff x="-27721750" y="3598250"/>
            <a:chExt cx="297750" cy="191400"/>
          </a:xfrm>
        </p:grpSpPr>
        <p:sp>
          <p:nvSpPr>
            <p:cNvPr id="6232" name="Google Shape;6232;p86"/>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6"/>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4" name="Google Shape;6234;p86"/>
          <p:cNvGrpSpPr/>
          <p:nvPr/>
        </p:nvGrpSpPr>
        <p:grpSpPr>
          <a:xfrm>
            <a:off x="5726966" y="2219183"/>
            <a:ext cx="351910" cy="340980"/>
            <a:chOff x="-27719400" y="3925600"/>
            <a:chExt cx="295400" cy="286225"/>
          </a:xfrm>
        </p:grpSpPr>
        <p:sp>
          <p:nvSpPr>
            <p:cNvPr id="6235" name="Google Shape;6235;p86"/>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6"/>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86"/>
          <p:cNvGrpSpPr/>
          <p:nvPr/>
        </p:nvGrpSpPr>
        <p:grpSpPr>
          <a:xfrm>
            <a:off x="7948238" y="1306023"/>
            <a:ext cx="353757" cy="353757"/>
            <a:chOff x="-25834600" y="3176875"/>
            <a:chExt cx="296950" cy="296950"/>
          </a:xfrm>
        </p:grpSpPr>
        <p:sp>
          <p:nvSpPr>
            <p:cNvPr id="6238" name="Google Shape;6238;p86"/>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6"/>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6"/>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6"/>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6"/>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3" name="Google Shape;6243;p86"/>
          <p:cNvGrpSpPr/>
          <p:nvPr/>
        </p:nvGrpSpPr>
        <p:grpSpPr>
          <a:xfrm>
            <a:off x="7948238" y="1774024"/>
            <a:ext cx="353757" cy="331241"/>
            <a:chOff x="-25834600" y="3564375"/>
            <a:chExt cx="296950" cy="278050"/>
          </a:xfrm>
        </p:grpSpPr>
        <p:sp>
          <p:nvSpPr>
            <p:cNvPr id="6244" name="Google Shape;6244;p86"/>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6"/>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6"/>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6"/>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6"/>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6"/>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6"/>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6"/>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2" name="Google Shape;6252;p86"/>
          <p:cNvGrpSpPr/>
          <p:nvPr/>
        </p:nvGrpSpPr>
        <p:grpSpPr>
          <a:xfrm>
            <a:off x="7946362" y="2213376"/>
            <a:ext cx="357509" cy="352595"/>
            <a:chOff x="-25834600" y="3915850"/>
            <a:chExt cx="300100" cy="295975"/>
          </a:xfrm>
        </p:grpSpPr>
        <p:sp>
          <p:nvSpPr>
            <p:cNvPr id="6253" name="Google Shape;6253;p86"/>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6"/>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6"/>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86"/>
          <p:cNvGrpSpPr/>
          <p:nvPr/>
        </p:nvGrpSpPr>
        <p:grpSpPr>
          <a:xfrm>
            <a:off x="6681790" y="2694606"/>
            <a:ext cx="228968" cy="350987"/>
            <a:chOff x="-23930925" y="3149300"/>
            <a:chExt cx="192200" cy="294625"/>
          </a:xfrm>
        </p:grpSpPr>
        <p:sp>
          <p:nvSpPr>
            <p:cNvPr id="6257" name="Google Shape;6257;p86"/>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6"/>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6"/>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6"/>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86"/>
          <p:cNvGrpSpPr/>
          <p:nvPr/>
        </p:nvGrpSpPr>
        <p:grpSpPr>
          <a:xfrm>
            <a:off x="6638620" y="3173090"/>
            <a:ext cx="315307" cy="351910"/>
            <a:chOff x="-23962425" y="3519475"/>
            <a:chExt cx="264675" cy="295400"/>
          </a:xfrm>
        </p:grpSpPr>
        <p:sp>
          <p:nvSpPr>
            <p:cNvPr id="6262" name="Google Shape;6262;p86"/>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6"/>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64" name="Google Shape;6264;p86"/>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65" name="Google Shape;6265;p86"/>
          <p:cNvGrpSpPr/>
          <p:nvPr/>
        </p:nvGrpSpPr>
        <p:grpSpPr>
          <a:xfrm>
            <a:off x="8017295" y="3623134"/>
            <a:ext cx="239302" cy="351880"/>
            <a:chOff x="-22788075" y="3904625"/>
            <a:chExt cx="200875" cy="295375"/>
          </a:xfrm>
        </p:grpSpPr>
        <p:sp>
          <p:nvSpPr>
            <p:cNvPr id="6266" name="Google Shape;6266;p86"/>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6"/>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6"/>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6"/>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86"/>
          <p:cNvGrpSpPr/>
          <p:nvPr/>
        </p:nvGrpSpPr>
        <p:grpSpPr>
          <a:xfrm>
            <a:off x="6172593" y="1306499"/>
            <a:ext cx="354710" cy="352803"/>
            <a:chOff x="-27351575" y="3175300"/>
            <a:chExt cx="297750" cy="296150"/>
          </a:xfrm>
        </p:grpSpPr>
        <p:sp>
          <p:nvSpPr>
            <p:cNvPr id="6271" name="Google Shape;6271;p8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86"/>
          <p:cNvGrpSpPr/>
          <p:nvPr/>
        </p:nvGrpSpPr>
        <p:grpSpPr>
          <a:xfrm>
            <a:off x="6218402" y="1758809"/>
            <a:ext cx="269293" cy="353072"/>
            <a:chOff x="-27313750" y="3545275"/>
            <a:chExt cx="226050" cy="296375"/>
          </a:xfrm>
        </p:grpSpPr>
        <p:sp>
          <p:nvSpPr>
            <p:cNvPr id="6276" name="Google Shape;6276;p86"/>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6"/>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6"/>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9" name="Google Shape;6279;p86"/>
          <p:cNvGrpSpPr/>
          <p:nvPr/>
        </p:nvGrpSpPr>
        <p:grpSpPr>
          <a:xfrm>
            <a:off x="6172593" y="2211380"/>
            <a:ext cx="354710" cy="356586"/>
            <a:chOff x="-27351575" y="3915650"/>
            <a:chExt cx="297750" cy="299325"/>
          </a:xfrm>
        </p:grpSpPr>
        <p:sp>
          <p:nvSpPr>
            <p:cNvPr id="6280" name="Google Shape;6280;p86"/>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6"/>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2" name="Google Shape;6282;p86"/>
          <p:cNvGrpSpPr/>
          <p:nvPr/>
        </p:nvGrpSpPr>
        <p:grpSpPr>
          <a:xfrm>
            <a:off x="4860084" y="2693579"/>
            <a:ext cx="319060" cy="353042"/>
            <a:chOff x="-25445525" y="3175900"/>
            <a:chExt cx="267825" cy="296350"/>
          </a:xfrm>
        </p:grpSpPr>
        <p:sp>
          <p:nvSpPr>
            <p:cNvPr id="6283" name="Google Shape;6283;p86"/>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6"/>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6"/>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86"/>
          <p:cNvGrpSpPr/>
          <p:nvPr/>
        </p:nvGrpSpPr>
        <p:grpSpPr>
          <a:xfrm>
            <a:off x="4841797" y="3183902"/>
            <a:ext cx="355633" cy="330288"/>
            <a:chOff x="-25465200" y="3565175"/>
            <a:chExt cx="298525" cy="277250"/>
          </a:xfrm>
        </p:grpSpPr>
        <p:sp>
          <p:nvSpPr>
            <p:cNvPr id="6287" name="Google Shape;6287;p86"/>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6"/>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86"/>
          <p:cNvGrpSpPr/>
          <p:nvPr/>
        </p:nvGrpSpPr>
        <p:grpSpPr>
          <a:xfrm>
            <a:off x="4841336" y="3623432"/>
            <a:ext cx="356556" cy="351285"/>
            <a:chOff x="-25465200" y="3916150"/>
            <a:chExt cx="299300" cy="294875"/>
          </a:xfrm>
        </p:grpSpPr>
        <p:sp>
          <p:nvSpPr>
            <p:cNvPr id="6290" name="Google Shape;6290;p86"/>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6"/>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86"/>
          <p:cNvGrpSpPr/>
          <p:nvPr/>
        </p:nvGrpSpPr>
        <p:grpSpPr>
          <a:xfrm>
            <a:off x="7068775" y="2693698"/>
            <a:ext cx="351880" cy="352803"/>
            <a:chOff x="-23615075" y="3148525"/>
            <a:chExt cx="295375" cy="296150"/>
          </a:xfrm>
        </p:grpSpPr>
        <p:sp>
          <p:nvSpPr>
            <p:cNvPr id="6293" name="Google Shape;6293;p86"/>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6"/>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6"/>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6"/>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7" name="Google Shape;6297;p86"/>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8" name="Google Shape;6298;p86"/>
          <p:cNvGrpSpPr/>
          <p:nvPr/>
        </p:nvGrpSpPr>
        <p:grpSpPr>
          <a:xfrm>
            <a:off x="7068299" y="3632977"/>
            <a:ext cx="352833" cy="332194"/>
            <a:chOff x="-23615075" y="3906200"/>
            <a:chExt cx="296175" cy="278850"/>
          </a:xfrm>
        </p:grpSpPr>
        <p:sp>
          <p:nvSpPr>
            <p:cNvPr id="6299" name="Google Shape;6299;p86"/>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6"/>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6"/>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2" name="Google Shape;6302;p86"/>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3" name="Google Shape;6303;p86"/>
          <p:cNvGrpSpPr/>
          <p:nvPr/>
        </p:nvGrpSpPr>
        <p:grpSpPr>
          <a:xfrm>
            <a:off x="6617268" y="1306618"/>
            <a:ext cx="353757" cy="352565"/>
            <a:chOff x="-26980600" y="3175500"/>
            <a:chExt cx="296950" cy="295950"/>
          </a:xfrm>
        </p:grpSpPr>
        <p:sp>
          <p:nvSpPr>
            <p:cNvPr id="6304" name="Google Shape;6304;p86"/>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6"/>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6"/>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7" name="Google Shape;6307;p86"/>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8" name="Google Shape;6308;p86"/>
          <p:cNvGrpSpPr/>
          <p:nvPr/>
        </p:nvGrpSpPr>
        <p:grpSpPr>
          <a:xfrm>
            <a:off x="6617744" y="2245154"/>
            <a:ext cx="352803" cy="289039"/>
            <a:chOff x="-26981375" y="3951875"/>
            <a:chExt cx="296150" cy="242625"/>
          </a:xfrm>
        </p:grpSpPr>
        <p:sp>
          <p:nvSpPr>
            <p:cNvPr id="6309" name="Google Shape;6309;p86"/>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6"/>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6"/>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86"/>
          <p:cNvGrpSpPr/>
          <p:nvPr/>
        </p:nvGrpSpPr>
        <p:grpSpPr>
          <a:xfrm>
            <a:off x="5282787" y="2692745"/>
            <a:ext cx="351910" cy="354710"/>
            <a:chOff x="-25094250" y="3176075"/>
            <a:chExt cx="295400" cy="297750"/>
          </a:xfrm>
        </p:grpSpPr>
        <p:sp>
          <p:nvSpPr>
            <p:cNvPr id="6313" name="Google Shape;6313;p86"/>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6"/>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6"/>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86"/>
          <p:cNvGrpSpPr/>
          <p:nvPr/>
        </p:nvGrpSpPr>
        <p:grpSpPr>
          <a:xfrm>
            <a:off x="5282787" y="3173106"/>
            <a:ext cx="351910" cy="351880"/>
            <a:chOff x="-25094250" y="3547050"/>
            <a:chExt cx="295400" cy="295375"/>
          </a:xfrm>
        </p:grpSpPr>
        <p:sp>
          <p:nvSpPr>
            <p:cNvPr id="6317" name="Google Shape;6317;p8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2" name="Google Shape;6322;p86"/>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3" name="Google Shape;6323;p86"/>
          <p:cNvGrpSpPr/>
          <p:nvPr/>
        </p:nvGrpSpPr>
        <p:grpSpPr>
          <a:xfrm>
            <a:off x="7514864" y="2693698"/>
            <a:ext cx="352803" cy="352803"/>
            <a:chOff x="-23245675" y="3148525"/>
            <a:chExt cx="296150" cy="296150"/>
          </a:xfrm>
        </p:grpSpPr>
        <p:sp>
          <p:nvSpPr>
            <p:cNvPr id="6324" name="Google Shape;6324;p86"/>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6"/>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6"/>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27" name="Google Shape;6327;p86"/>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28" name="Google Shape;6328;p86"/>
          <p:cNvGrpSpPr/>
          <p:nvPr/>
        </p:nvGrpSpPr>
        <p:grpSpPr>
          <a:xfrm>
            <a:off x="7515325" y="3622672"/>
            <a:ext cx="351880" cy="352803"/>
            <a:chOff x="-23244900" y="3888100"/>
            <a:chExt cx="295375" cy="296150"/>
          </a:xfrm>
        </p:grpSpPr>
        <p:sp>
          <p:nvSpPr>
            <p:cNvPr id="6329" name="Google Shape;6329;p86"/>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6"/>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6"/>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6"/>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6"/>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6"/>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6"/>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6"/>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6"/>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6"/>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6"/>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0" name="Google Shape;6340;p86"/>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6"/>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342" name="Google Shape;6342;p86"/>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grpSp>
        <p:nvGrpSpPr>
          <p:cNvPr id="534" name="Google Shape;534;p42"/>
          <p:cNvGrpSpPr/>
          <p:nvPr/>
        </p:nvGrpSpPr>
        <p:grpSpPr>
          <a:xfrm>
            <a:off x="507100" y="430150"/>
            <a:ext cx="5525408" cy="4029851"/>
            <a:chOff x="507100" y="430150"/>
            <a:chExt cx="5525408" cy="4029851"/>
          </a:xfrm>
        </p:grpSpPr>
        <p:sp>
          <p:nvSpPr>
            <p:cNvPr id="535" name="Google Shape;535;p42"/>
            <p:cNvSpPr/>
            <p:nvPr/>
          </p:nvSpPr>
          <p:spPr>
            <a:xfrm>
              <a:off x="507100" y="430150"/>
              <a:ext cx="5525408" cy="402985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42"/>
            <p:cNvGrpSpPr/>
            <p:nvPr/>
          </p:nvGrpSpPr>
          <p:grpSpPr>
            <a:xfrm>
              <a:off x="507100" y="430150"/>
              <a:ext cx="5525408" cy="324802"/>
              <a:chOff x="3636725" y="198317"/>
              <a:chExt cx="5525408" cy="324802"/>
            </a:xfrm>
          </p:grpSpPr>
          <p:sp>
            <p:nvSpPr>
              <p:cNvPr id="537" name="Google Shape;537;p42"/>
              <p:cNvSpPr/>
              <p:nvPr/>
            </p:nvSpPr>
            <p:spPr>
              <a:xfrm>
                <a:off x="3636725" y="198317"/>
                <a:ext cx="5525408" cy="324802"/>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2"/>
              <p:cNvSpPr/>
              <p:nvPr/>
            </p:nvSpPr>
            <p:spPr>
              <a:xfrm>
                <a:off x="8924183"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2"/>
              <p:cNvSpPr/>
              <p:nvPr/>
            </p:nvSpPr>
            <p:spPr>
              <a:xfrm>
                <a:off x="8715503"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2"/>
              <p:cNvSpPr/>
              <p:nvPr/>
            </p:nvSpPr>
            <p:spPr>
              <a:xfrm>
                <a:off x="8508992"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1" name="Google Shape;541;p42"/>
          <p:cNvSpPr txBox="1"/>
          <p:nvPr>
            <p:ph type="title"/>
          </p:nvPr>
        </p:nvSpPr>
        <p:spPr>
          <a:xfrm>
            <a:off x="1006750" y="1244486"/>
            <a:ext cx="45261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42" name="Google Shape;542;p42"/>
          <p:cNvSpPr txBox="1"/>
          <p:nvPr>
            <p:ph idx="1" type="subTitle"/>
          </p:nvPr>
        </p:nvSpPr>
        <p:spPr>
          <a:xfrm>
            <a:off x="1006750" y="2075786"/>
            <a:ext cx="4526100" cy="156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543" name="Google Shape;543;p42"/>
          <p:cNvGrpSpPr/>
          <p:nvPr/>
        </p:nvGrpSpPr>
        <p:grpSpPr>
          <a:xfrm>
            <a:off x="6259277" y="430147"/>
            <a:ext cx="2470599" cy="4029847"/>
            <a:chOff x="3846704" y="-39342"/>
            <a:chExt cx="718950" cy="1172694"/>
          </a:xfrm>
        </p:grpSpPr>
        <p:sp>
          <p:nvSpPr>
            <p:cNvPr id="544" name="Google Shape;544;p42"/>
            <p:cNvSpPr/>
            <p:nvPr/>
          </p:nvSpPr>
          <p:spPr>
            <a:xfrm>
              <a:off x="3847150" y="-39342"/>
              <a:ext cx="718504" cy="1172694"/>
            </a:xfrm>
            <a:custGeom>
              <a:rect b="b" l="l" r="r" t="t"/>
              <a:pathLst>
                <a:path extrusionOk="0" h="31541" w="19325">
                  <a:moveTo>
                    <a:pt x="1" y="0"/>
                  </a:moveTo>
                  <a:lnTo>
                    <a:pt x="1" y="31540"/>
                  </a:lnTo>
                  <a:lnTo>
                    <a:pt x="19325" y="31540"/>
                  </a:lnTo>
                  <a:lnTo>
                    <a:pt x="19325" y="0"/>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760000" dist="7620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2"/>
            <p:cNvSpPr/>
            <p:nvPr/>
          </p:nvSpPr>
          <p:spPr>
            <a:xfrm>
              <a:off x="3846704" y="-39342"/>
              <a:ext cx="718057" cy="94772"/>
            </a:xfrm>
            <a:custGeom>
              <a:rect b="b" l="l" r="r" t="t"/>
              <a:pathLst>
                <a:path extrusionOk="0" h="2549" w="19313">
                  <a:moveTo>
                    <a:pt x="1" y="0"/>
                  </a:moveTo>
                  <a:lnTo>
                    <a:pt x="1" y="2548"/>
                  </a:lnTo>
                  <a:lnTo>
                    <a:pt x="19313" y="2548"/>
                  </a:lnTo>
                  <a:lnTo>
                    <a:pt x="19313"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2"/>
            <p:cNvSpPr/>
            <p:nvPr/>
          </p:nvSpPr>
          <p:spPr>
            <a:xfrm>
              <a:off x="4494664" y="-8815"/>
              <a:ext cx="35144" cy="34761"/>
            </a:xfrm>
            <a:custGeom>
              <a:rect b="b" l="l" r="r" t="t"/>
              <a:pathLst>
                <a:path extrusionOk="0" h="1097" w="1109">
                  <a:moveTo>
                    <a:pt x="549" y="1"/>
                  </a:moveTo>
                  <a:cubicBezTo>
                    <a:pt x="251" y="1"/>
                    <a:pt x="1" y="239"/>
                    <a:pt x="1" y="549"/>
                  </a:cubicBezTo>
                  <a:cubicBezTo>
                    <a:pt x="1" y="858"/>
                    <a:pt x="251" y="1096"/>
                    <a:pt x="549" y="1096"/>
                  </a:cubicBezTo>
                  <a:cubicBezTo>
                    <a:pt x="858" y="1096"/>
                    <a:pt x="1108" y="858"/>
                    <a:pt x="1108" y="549"/>
                  </a:cubicBezTo>
                  <a:cubicBezTo>
                    <a:pt x="1108" y="239"/>
                    <a:pt x="858" y="1"/>
                    <a:pt x="54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2"/>
            <p:cNvSpPr/>
            <p:nvPr/>
          </p:nvSpPr>
          <p:spPr>
            <a:xfrm>
              <a:off x="4436195" y="-8815"/>
              <a:ext cx="34732" cy="34761"/>
            </a:xfrm>
            <a:custGeom>
              <a:rect b="b" l="l" r="r" t="t"/>
              <a:pathLst>
                <a:path extrusionOk="0" h="1097" w="1096">
                  <a:moveTo>
                    <a:pt x="548" y="1"/>
                  </a:moveTo>
                  <a:cubicBezTo>
                    <a:pt x="250" y="1"/>
                    <a:pt x="0" y="239"/>
                    <a:pt x="0" y="549"/>
                  </a:cubicBezTo>
                  <a:cubicBezTo>
                    <a:pt x="0" y="858"/>
                    <a:pt x="250" y="1096"/>
                    <a:pt x="548" y="1096"/>
                  </a:cubicBezTo>
                  <a:cubicBezTo>
                    <a:pt x="858" y="1096"/>
                    <a:pt x="1096" y="858"/>
                    <a:pt x="1096" y="549"/>
                  </a:cubicBezTo>
                  <a:cubicBezTo>
                    <a:pt x="1096" y="239"/>
                    <a:pt x="858"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2"/>
            <p:cNvSpPr/>
            <p:nvPr/>
          </p:nvSpPr>
          <p:spPr>
            <a:xfrm>
              <a:off x="4377346" y="-8815"/>
              <a:ext cx="34732" cy="34761"/>
            </a:xfrm>
            <a:custGeom>
              <a:rect b="b" l="l" r="r" t="t"/>
              <a:pathLst>
                <a:path extrusionOk="0" h="1097" w="1096">
                  <a:moveTo>
                    <a:pt x="548" y="1"/>
                  </a:moveTo>
                  <a:cubicBezTo>
                    <a:pt x="250" y="1"/>
                    <a:pt x="0" y="239"/>
                    <a:pt x="0" y="549"/>
                  </a:cubicBezTo>
                  <a:cubicBezTo>
                    <a:pt x="0" y="846"/>
                    <a:pt x="238" y="1096"/>
                    <a:pt x="548" y="1096"/>
                  </a:cubicBezTo>
                  <a:cubicBezTo>
                    <a:pt x="845" y="1096"/>
                    <a:pt x="1095" y="858"/>
                    <a:pt x="1095" y="549"/>
                  </a:cubicBezTo>
                  <a:cubicBezTo>
                    <a:pt x="1095" y="251"/>
                    <a:pt x="857" y="1"/>
                    <a:pt x="5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2"/>
            <p:cNvSpPr/>
            <p:nvPr/>
          </p:nvSpPr>
          <p:spPr>
            <a:xfrm>
              <a:off x="3948093" y="344018"/>
              <a:ext cx="515761" cy="499811"/>
            </a:xfrm>
            <a:custGeom>
              <a:rect b="b" l="l" r="r" t="t"/>
              <a:pathLst>
                <a:path extrusionOk="0" h="13443" w="13872">
                  <a:moveTo>
                    <a:pt x="0" y="0"/>
                  </a:moveTo>
                  <a:lnTo>
                    <a:pt x="0" y="13442"/>
                  </a:lnTo>
                  <a:lnTo>
                    <a:pt x="13871" y="13442"/>
                  </a:lnTo>
                  <a:lnTo>
                    <a:pt x="13871" y="0"/>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2"/>
            <p:cNvSpPr/>
            <p:nvPr/>
          </p:nvSpPr>
          <p:spPr>
            <a:xfrm>
              <a:off x="3951179" y="156744"/>
              <a:ext cx="509998" cy="16434"/>
            </a:xfrm>
            <a:custGeom>
              <a:rect b="b" l="l" r="r" t="t"/>
              <a:pathLst>
                <a:path extrusionOk="0" h="442" w="13717">
                  <a:moveTo>
                    <a:pt x="227" y="1"/>
                  </a:moveTo>
                  <a:cubicBezTo>
                    <a:pt x="108" y="1"/>
                    <a:pt x="1" y="96"/>
                    <a:pt x="1" y="215"/>
                  </a:cubicBezTo>
                  <a:cubicBezTo>
                    <a:pt x="1" y="334"/>
                    <a:pt x="108" y="441"/>
                    <a:pt x="227" y="441"/>
                  </a:cubicBezTo>
                  <a:lnTo>
                    <a:pt x="13490" y="441"/>
                  </a:lnTo>
                  <a:cubicBezTo>
                    <a:pt x="13610" y="441"/>
                    <a:pt x="13717" y="334"/>
                    <a:pt x="13717" y="215"/>
                  </a:cubicBezTo>
                  <a:cubicBezTo>
                    <a:pt x="13717" y="96"/>
                    <a:pt x="13610" y="1"/>
                    <a:pt x="134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2"/>
            <p:cNvSpPr/>
            <p:nvPr/>
          </p:nvSpPr>
          <p:spPr>
            <a:xfrm>
              <a:off x="3951179" y="250623"/>
              <a:ext cx="509998" cy="16843"/>
            </a:xfrm>
            <a:custGeom>
              <a:rect b="b" l="l" r="r" t="t"/>
              <a:pathLst>
                <a:path extrusionOk="0" h="453" w="13717">
                  <a:moveTo>
                    <a:pt x="227" y="0"/>
                  </a:moveTo>
                  <a:cubicBezTo>
                    <a:pt x="108" y="0"/>
                    <a:pt x="1" y="107"/>
                    <a:pt x="1" y="226"/>
                  </a:cubicBezTo>
                  <a:cubicBezTo>
                    <a:pt x="1" y="345"/>
                    <a:pt x="108" y="452"/>
                    <a:pt x="227" y="452"/>
                  </a:cubicBezTo>
                  <a:lnTo>
                    <a:pt x="13490" y="452"/>
                  </a:lnTo>
                  <a:cubicBezTo>
                    <a:pt x="13610" y="452"/>
                    <a:pt x="13717" y="345"/>
                    <a:pt x="13717" y="226"/>
                  </a:cubicBezTo>
                  <a:cubicBezTo>
                    <a:pt x="13717" y="107"/>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2"/>
            <p:cNvSpPr/>
            <p:nvPr/>
          </p:nvSpPr>
          <p:spPr>
            <a:xfrm>
              <a:off x="3951179" y="920379"/>
              <a:ext cx="509998" cy="16396"/>
            </a:xfrm>
            <a:custGeom>
              <a:rect b="b" l="l" r="r" t="t"/>
              <a:pathLst>
                <a:path extrusionOk="0" h="441" w="13717">
                  <a:moveTo>
                    <a:pt x="227" y="0"/>
                  </a:moveTo>
                  <a:cubicBezTo>
                    <a:pt x="108" y="0"/>
                    <a:pt x="1" y="95"/>
                    <a:pt x="1" y="214"/>
                  </a:cubicBezTo>
                  <a:cubicBezTo>
                    <a:pt x="1" y="334"/>
                    <a:pt x="108" y="441"/>
                    <a:pt x="227" y="441"/>
                  </a:cubicBezTo>
                  <a:lnTo>
                    <a:pt x="13490" y="441"/>
                  </a:lnTo>
                  <a:cubicBezTo>
                    <a:pt x="13610" y="441"/>
                    <a:pt x="13717" y="334"/>
                    <a:pt x="13717" y="214"/>
                  </a:cubicBezTo>
                  <a:cubicBezTo>
                    <a:pt x="13717" y="95"/>
                    <a:pt x="13610" y="0"/>
                    <a:pt x="134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2"/>
            <p:cNvSpPr/>
            <p:nvPr/>
          </p:nvSpPr>
          <p:spPr>
            <a:xfrm>
              <a:off x="3951179" y="1013774"/>
              <a:ext cx="260781" cy="16396"/>
            </a:xfrm>
            <a:custGeom>
              <a:rect b="b" l="l" r="r" t="t"/>
              <a:pathLst>
                <a:path extrusionOk="0" h="441" w="7014">
                  <a:moveTo>
                    <a:pt x="227" y="0"/>
                  </a:moveTo>
                  <a:cubicBezTo>
                    <a:pt x="108" y="0"/>
                    <a:pt x="1" y="96"/>
                    <a:pt x="1" y="227"/>
                  </a:cubicBezTo>
                  <a:cubicBezTo>
                    <a:pt x="1" y="346"/>
                    <a:pt x="108" y="441"/>
                    <a:pt x="227" y="441"/>
                  </a:cubicBezTo>
                  <a:lnTo>
                    <a:pt x="6787" y="441"/>
                  </a:lnTo>
                  <a:cubicBezTo>
                    <a:pt x="6906" y="441"/>
                    <a:pt x="7013" y="358"/>
                    <a:pt x="7013" y="227"/>
                  </a:cubicBezTo>
                  <a:cubicBezTo>
                    <a:pt x="7013" y="96"/>
                    <a:pt x="6906" y="0"/>
                    <a:pt x="6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42"/>
          <p:cNvGrpSpPr/>
          <p:nvPr/>
        </p:nvGrpSpPr>
        <p:grpSpPr>
          <a:xfrm>
            <a:off x="1999844" y="4263149"/>
            <a:ext cx="3808141" cy="923797"/>
            <a:chOff x="3489125" y="1365775"/>
            <a:chExt cx="820950" cy="199150"/>
          </a:xfrm>
        </p:grpSpPr>
        <p:sp>
          <p:nvSpPr>
            <p:cNvPr id="555" name="Google Shape;555;p42"/>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lt2"/>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2"/>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2"/>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 name="Google Shape;558;p42"/>
          <p:cNvGrpSpPr/>
          <p:nvPr/>
        </p:nvGrpSpPr>
        <p:grpSpPr>
          <a:xfrm>
            <a:off x="737541" y="4263012"/>
            <a:ext cx="925037" cy="660132"/>
            <a:chOff x="1618650" y="3183250"/>
            <a:chExt cx="584025" cy="416750"/>
          </a:xfrm>
        </p:grpSpPr>
        <p:sp>
          <p:nvSpPr>
            <p:cNvPr id="559" name="Google Shape;559;p42"/>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2"/>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42"/>
          <p:cNvGrpSpPr/>
          <p:nvPr/>
        </p:nvGrpSpPr>
        <p:grpSpPr>
          <a:xfrm>
            <a:off x="-524759" y="4263012"/>
            <a:ext cx="925037" cy="660132"/>
            <a:chOff x="1618650" y="3183250"/>
            <a:chExt cx="584025" cy="416750"/>
          </a:xfrm>
        </p:grpSpPr>
        <p:sp>
          <p:nvSpPr>
            <p:cNvPr id="562" name="Google Shape;562;p42"/>
            <p:cNvSpPr/>
            <p:nvPr/>
          </p:nvSpPr>
          <p:spPr>
            <a:xfrm>
              <a:off x="1618650" y="3265125"/>
              <a:ext cx="584025" cy="334875"/>
            </a:xfrm>
            <a:custGeom>
              <a:rect b="b" l="l" r="r" t="t"/>
              <a:pathLst>
                <a:path extrusionOk="0" h="13395" w="23361">
                  <a:moveTo>
                    <a:pt x="0" y="0"/>
                  </a:moveTo>
                  <a:lnTo>
                    <a:pt x="2084" y="13395"/>
                  </a:lnTo>
                  <a:lnTo>
                    <a:pt x="23360" y="13395"/>
                  </a:lnTo>
                  <a:lnTo>
                    <a:pt x="21277"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2"/>
            <p:cNvSpPr/>
            <p:nvPr/>
          </p:nvSpPr>
          <p:spPr>
            <a:xfrm>
              <a:off x="1670725" y="3183250"/>
              <a:ext cx="531950" cy="41675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46" name="Shape 6346"/>
        <p:cNvGrpSpPr/>
        <p:nvPr/>
      </p:nvGrpSpPr>
      <p:grpSpPr>
        <a:xfrm>
          <a:off x="0" y="0"/>
          <a:ext cx="0" cy="0"/>
          <a:chOff x="0" y="0"/>
          <a:chExt cx="0" cy="0"/>
        </a:xfrm>
      </p:grpSpPr>
      <p:sp>
        <p:nvSpPr>
          <p:cNvPr id="6347" name="Google Shape;6347;p87"/>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8" name="Google Shape;6348;p87"/>
          <p:cNvGrpSpPr/>
          <p:nvPr/>
        </p:nvGrpSpPr>
        <p:grpSpPr>
          <a:xfrm>
            <a:off x="832654" y="1819647"/>
            <a:ext cx="367261" cy="367261"/>
            <a:chOff x="-65145700" y="3727425"/>
            <a:chExt cx="317425" cy="317425"/>
          </a:xfrm>
        </p:grpSpPr>
        <p:sp>
          <p:nvSpPr>
            <p:cNvPr id="6349" name="Google Shape;6349;p87"/>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7"/>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1" name="Google Shape;6351;p87"/>
          <p:cNvGrpSpPr/>
          <p:nvPr/>
        </p:nvGrpSpPr>
        <p:grpSpPr>
          <a:xfrm>
            <a:off x="835851" y="2248561"/>
            <a:ext cx="360868" cy="367261"/>
            <a:chOff x="-65144125" y="4094450"/>
            <a:chExt cx="311900" cy="317425"/>
          </a:xfrm>
        </p:grpSpPr>
        <p:sp>
          <p:nvSpPr>
            <p:cNvPr id="6352" name="Google Shape;6352;p87"/>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7"/>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7"/>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5" name="Google Shape;6355;p87"/>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6" name="Google Shape;6356;p87"/>
          <p:cNvGrpSpPr/>
          <p:nvPr/>
        </p:nvGrpSpPr>
        <p:grpSpPr>
          <a:xfrm>
            <a:off x="3039420" y="1819256"/>
            <a:ext cx="370645" cy="368042"/>
            <a:chOff x="-63250675" y="3744075"/>
            <a:chExt cx="320350" cy="318100"/>
          </a:xfrm>
        </p:grpSpPr>
        <p:sp>
          <p:nvSpPr>
            <p:cNvPr id="6357" name="Google Shape;6357;p87"/>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7"/>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7"/>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0" name="Google Shape;6360;p87"/>
          <p:cNvGrpSpPr/>
          <p:nvPr/>
        </p:nvGrpSpPr>
        <p:grpSpPr>
          <a:xfrm>
            <a:off x="3041112" y="2248561"/>
            <a:ext cx="367261" cy="367261"/>
            <a:chOff x="-63250675" y="4110200"/>
            <a:chExt cx="317425" cy="317425"/>
          </a:xfrm>
        </p:grpSpPr>
        <p:sp>
          <p:nvSpPr>
            <p:cNvPr id="6361" name="Google Shape;6361;p87"/>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7"/>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7"/>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7"/>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7"/>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7"/>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7"/>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7"/>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7"/>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87"/>
          <p:cNvGrpSpPr/>
          <p:nvPr/>
        </p:nvGrpSpPr>
        <p:grpSpPr>
          <a:xfrm>
            <a:off x="1720159" y="2745656"/>
            <a:ext cx="359075" cy="358844"/>
            <a:chOff x="-61351725" y="3372400"/>
            <a:chExt cx="310350" cy="310150"/>
          </a:xfrm>
        </p:grpSpPr>
        <p:sp>
          <p:nvSpPr>
            <p:cNvPr id="6371" name="Google Shape;6371;p87"/>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7"/>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7"/>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4" name="Google Shape;6374;p87"/>
          <p:cNvGrpSpPr/>
          <p:nvPr/>
        </p:nvGrpSpPr>
        <p:grpSpPr>
          <a:xfrm>
            <a:off x="1716514" y="3208713"/>
            <a:ext cx="366364" cy="333534"/>
            <a:chOff x="-61354875" y="3751050"/>
            <a:chExt cx="316650" cy="288275"/>
          </a:xfrm>
        </p:grpSpPr>
        <p:sp>
          <p:nvSpPr>
            <p:cNvPr id="6375" name="Google Shape;6375;p87"/>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7"/>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7"/>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8" name="Google Shape;6378;p87"/>
          <p:cNvGrpSpPr/>
          <p:nvPr/>
        </p:nvGrpSpPr>
        <p:grpSpPr>
          <a:xfrm>
            <a:off x="1716514" y="3650352"/>
            <a:ext cx="366364" cy="367290"/>
            <a:chOff x="-61354875" y="4101525"/>
            <a:chExt cx="316650" cy="317450"/>
          </a:xfrm>
        </p:grpSpPr>
        <p:sp>
          <p:nvSpPr>
            <p:cNvPr id="6379" name="Google Shape;6379;p87"/>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7"/>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1" name="Google Shape;6381;p87"/>
          <p:cNvGrpSpPr/>
          <p:nvPr/>
        </p:nvGrpSpPr>
        <p:grpSpPr>
          <a:xfrm>
            <a:off x="3932949" y="2742228"/>
            <a:ext cx="368157" cy="365699"/>
            <a:chOff x="-59470075" y="3308975"/>
            <a:chExt cx="318200" cy="316075"/>
          </a:xfrm>
        </p:grpSpPr>
        <p:sp>
          <p:nvSpPr>
            <p:cNvPr id="6382" name="Google Shape;6382;p87"/>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7"/>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7"/>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7"/>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7"/>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7"/>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7"/>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7"/>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7"/>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87"/>
          <p:cNvGrpSpPr/>
          <p:nvPr/>
        </p:nvGrpSpPr>
        <p:grpSpPr>
          <a:xfrm>
            <a:off x="1278379" y="1377933"/>
            <a:ext cx="367261" cy="364686"/>
            <a:chOff x="-64781025" y="3361050"/>
            <a:chExt cx="317425" cy="315200"/>
          </a:xfrm>
        </p:grpSpPr>
        <p:sp>
          <p:nvSpPr>
            <p:cNvPr id="6392" name="Google Shape;6392;p87"/>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7"/>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7"/>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7"/>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6" name="Google Shape;6396;p87"/>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7"/>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7"/>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99" name="Google Shape;6399;p87"/>
          <p:cNvGrpSpPr/>
          <p:nvPr/>
        </p:nvGrpSpPr>
        <p:grpSpPr>
          <a:xfrm>
            <a:off x="3482779" y="1819372"/>
            <a:ext cx="382765" cy="367810"/>
            <a:chOff x="-62890750" y="3747425"/>
            <a:chExt cx="330825" cy="317900"/>
          </a:xfrm>
        </p:grpSpPr>
        <p:sp>
          <p:nvSpPr>
            <p:cNvPr id="6400" name="Google Shape;6400;p87"/>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7"/>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7"/>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7"/>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7"/>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7"/>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7"/>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7"/>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7"/>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7"/>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7"/>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7"/>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7"/>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7"/>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4" name="Google Shape;6414;p87"/>
          <p:cNvGrpSpPr/>
          <p:nvPr/>
        </p:nvGrpSpPr>
        <p:grpSpPr>
          <a:xfrm>
            <a:off x="3490531" y="2249009"/>
            <a:ext cx="367261" cy="366364"/>
            <a:chOff x="-62884425" y="4111775"/>
            <a:chExt cx="317425" cy="316650"/>
          </a:xfrm>
        </p:grpSpPr>
        <p:sp>
          <p:nvSpPr>
            <p:cNvPr id="6415" name="Google Shape;6415;p87"/>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7"/>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7" name="Google Shape;6417;p87"/>
          <p:cNvGrpSpPr/>
          <p:nvPr/>
        </p:nvGrpSpPr>
        <p:grpSpPr>
          <a:xfrm>
            <a:off x="2163165" y="2745078"/>
            <a:ext cx="365438" cy="360001"/>
            <a:chOff x="-60991775" y="3376900"/>
            <a:chExt cx="315850" cy="311150"/>
          </a:xfrm>
        </p:grpSpPr>
        <p:sp>
          <p:nvSpPr>
            <p:cNvPr id="6418" name="Google Shape;6418;p87"/>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7"/>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7"/>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87"/>
          <p:cNvGrpSpPr/>
          <p:nvPr/>
        </p:nvGrpSpPr>
        <p:grpSpPr>
          <a:xfrm>
            <a:off x="2162702" y="3195942"/>
            <a:ext cx="366364" cy="359075"/>
            <a:chOff x="-60988625" y="3740800"/>
            <a:chExt cx="316650" cy="310350"/>
          </a:xfrm>
        </p:grpSpPr>
        <p:sp>
          <p:nvSpPr>
            <p:cNvPr id="6422" name="Google Shape;6422;p87"/>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7"/>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7"/>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5" name="Google Shape;6425;p87"/>
          <p:cNvGrpSpPr/>
          <p:nvPr/>
        </p:nvGrpSpPr>
        <p:grpSpPr>
          <a:xfrm>
            <a:off x="2162702" y="3651393"/>
            <a:ext cx="366364" cy="365207"/>
            <a:chOff x="-60987850" y="4100950"/>
            <a:chExt cx="316650" cy="315650"/>
          </a:xfrm>
        </p:grpSpPr>
        <p:sp>
          <p:nvSpPr>
            <p:cNvPr id="6426" name="Google Shape;6426;p87"/>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7"/>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7"/>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7"/>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7"/>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1" name="Google Shape;6431;p87"/>
          <p:cNvGrpSpPr/>
          <p:nvPr/>
        </p:nvGrpSpPr>
        <p:grpSpPr>
          <a:xfrm>
            <a:off x="3932486" y="3196853"/>
            <a:ext cx="369083" cy="357253"/>
            <a:chOff x="-59447250" y="3706150"/>
            <a:chExt cx="319000" cy="308775"/>
          </a:xfrm>
        </p:grpSpPr>
        <p:sp>
          <p:nvSpPr>
            <p:cNvPr id="6432" name="Google Shape;6432;p87"/>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7"/>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7"/>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7"/>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87"/>
          <p:cNvGrpSpPr/>
          <p:nvPr/>
        </p:nvGrpSpPr>
        <p:grpSpPr>
          <a:xfrm>
            <a:off x="1721214" y="1378164"/>
            <a:ext cx="368186" cy="364224"/>
            <a:chOff x="-64406125" y="3362225"/>
            <a:chExt cx="318225" cy="314800"/>
          </a:xfrm>
        </p:grpSpPr>
        <p:sp>
          <p:nvSpPr>
            <p:cNvPr id="6437" name="Google Shape;6437;p87"/>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7"/>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9" name="Google Shape;6439;p87"/>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0" name="Google Shape;6440;p87"/>
          <p:cNvGrpSpPr/>
          <p:nvPr/>
        </p:nvGrpSpPr>
        <p:grpSpPr>
          <a:xfrm>
            <a:off x="1721677" y="2249009"/>
            <a:ext cx="367261" cy="366364"/>
            <a:chOff x="-64410850" y="4094450"/>
            <a:chExt cx="317425" cy="316650"/>
          </a:xfrm>
        </p:grpSpPr>
        <p:sp>
          <p:nvSpPr>
            <p:cNvPr id="6441" name="Google Shape;6441;p87"/>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7"/>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7"/>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4" name="Google Shape;6444;p87"/>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5" name="Google Shape;6445;p87"/>
          <p:cNvGrpSpPr/>
          <p:nvPr/>
        </p:nvGrpSpPr>
        <p:grpSpPr>
          <a:xfrm>
            <a:off x="3943225" y="1819083"/>
            <a:ext cx="365467" cy="368389"/>
            <a:chOff x="-62516625" y="3743175"/>
            <a:chExt cx="315875" cy="318400"/>
          </a:xfrm>
        </p:grpSpPr>
        <p:sp>
          <p:nvSpPr>
            <p:cNvPr id="6446" name="Google Shape;6446;p87"/>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7"/>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87"/>
          <p:cNvGrpSpPr/>
          <p:nvPr/>
        </p:nvGrpSpPr>
        <p:grpSpPr>
          <a:xfrm>
            <a:off x="3950065" y="2269054"/>
            <a:ext cx="351786" cy="326274"/>
            <a:chOff x="-62511900" y="4129100"/>
            <a:chExt cx="304050" cy="282000"/>
          </a:xfrm>
        </p:grpSpPr>
        <p:sp>
          <p:nvSpPr>
            <p:cNvPr id="6449" name="Google Shape;6449;p87"/>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7"/>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7"/>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7"/>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7"/>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4" name="Google Shape;6454;p87"/>
          <p:cNvGrpSpPr/>
          <p:nvPr/>
        </p:nvGrpSpPr>
        <p:grpSpPr>
          <a:xfrm>
            <a:off x="2628187" y="2741448"/>
            <a:ext cx="310770" cy="367261"/>
            <a:chOff x="-60597975" y="3367475"/>
            <a:chExt cx="268600" cy="317425"/>
          </a:xfrm>
        </p:grpSpPr>
        <p:sp>
          <p:nvSpPr>
            <p:cNvPr id="6455" name="Google Shape;6455;p87"/>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7"/>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7"/>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7"/>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7"/>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0" name="Google Shape;6460;p87"/>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1" name="Google Shape;6461;p87"/>
          <p:cNvGrpSpPr/>
          <p:nvPr/>
        </p:nvGrpSpPr>
        <p:grpSpPr>
          <a:xfrm>
            <a:off x="2600390" y="3702764"/>
            <a:ext cx="366364" cy="262465"/>
            <a:chOff x="-60621600" y="4145650"/>
            <a:chExt cx="316650" cy="226850"/>
          </a:xfrm>
        </p:grpSpPr>
        <p:sp>
          <p:nvSpPr>
            <p:cNvPr id="6462" name="Google Shape;6462;p87"/>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7"/>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7"/>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5" name="Google Shape;6465;p87"/>
          <p:cNvGrpSpPr/>
          <p:nvPr/>
        </p:nvGrpSpPr>
        <p:grpSpPr>
          <a:xfrm>
            <a:off x="3937042" y="3651263"/>
            <a:ext cx="359972" cy="365467"/>
            <a:chOff x="-59400775" y="4084200"/>
            <a:chExt cx="311125" cy="315875"/>
          </a:xfrm>
        </p:grpSpPr>
        <p:sp>
          <p:nvSpPr>
            <p:cNvPr id="6466" name="Google Shape;6466;p87"/>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7"/>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7"/>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7"/>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7"/>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7"/>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2" name="Google Shape;6472;p87"/>
          <p:cNvGrpSpPr/>
          <p:nvPr/>
        </p:nvGrpSpPr>
        <p:grpSpPr>
          <a:xfrm>
            <a:off x="2161136" y="1377094"/>
            <a:ext cx="365438" cy="366364"/>
            <a:chOff x="-64044600" y="3360375"/>
            <a:chExt cx="315850" cy="316650"/>
          </a:xfrm>
        </p:grpSpPr>
        <p:sp>
          <p:nvSpPr>
            <p:cNvPr id="6473" name="Google Shape;6473;p87"/>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7"/>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7"/>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87"/>
          <p:cNvGrpSpPr/>
          <p:nvPr/>
        </p:nvGrpSpPr>
        <p:grpSpPr>
          <a:xfrm>
            <a:off x="2187559" y="1819647"/>
            <a:ext cx="312592" cy="367261"/>
            <a:chOff x="-64022550" y="3727425"/>
            <a:chExt cx="270175" cy="317425"/>
          </a:xfrm>
        </p:grpSpPr>
        <p:sp>
          <p:nvSpPr>
            <p:cNvPr id="6477" name="Google Shape;6477;p87"/>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7"/>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7"/>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87"/>
          <p:cNvGrpSpPr/>
          <p:nvPr/>
        </p:nvGrpSpPr>
        <p:grpSpPr>
          <a:xfrm>
            <a:off x="2211697" y="2248547"/>
            <a:ext cx="264317" cy="367290"/>
            <a:chOff x="-64001300" y="4093650"/>
            <a:chExt cx="228450" cy="317450"/>
          </a:xfrm>
        </p:grpSpPr>
        <p:sp>
          <p:nvSpPr>
            <p:cNvPr id="6481" name="Google Shape;6481;p87"/>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7"/>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7"/>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7"/>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5" name="Google Shape;6485;p87"/>
          <p:cNvGrpSpPr/>
          <p:nvPr/>
        </p:nvGrpSpPr>
        <p:grpSpPr>
          <a:xfrm>
            <a:off x="830701" y="2741838"/>
            <a:ext cx="359972" cy="366480"/>
            <a:chOff x="-62148800" y="3377700"/>
            <a:chExt cx="311125" cy="316750"/>
          </a:xfrm>
        </p:grpSpPr>
        <p:sp>
          <p:nvSpPr>
            <p:cNvPr id="6486" name="Google Shape;6486;p87"/>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7"/>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87"/>
          <p:cNvGrpSpPr/>
          <p:nvPr/>
        </p:nvGrpSpPr>
        <p:grpSpPr>
          <a:xfrm>
            <a:off x="826608" y="3191835"/>
            <a:ext cx="368157" cy="367290"/>
            <a:chOff x="-62154300" y="3743950"/>
            <a:chExt cx="318200" cy="317450"/>
          </a:xfrm>
        </p:grpSpPr>
        <p:sp>
          <p:nvSpPr>
            <p:cNvPr id="6489" name="Google Shape;6489;p87"/>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7"/>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1" name="Google Shape;6491;p87"/>
          <p:cNvGrpSpPr/>
          <p:nvPr/>
        </p:nvGrpSpPr>
        <p:grpSpPr>
          <a:xfrm>
            <a:off x="826594" y="3650815"/>
            <a:ext cx="368186" cy="366364"/>
            <a:chOff x="-62151950" y="4111775"/>
            <a:chExt cx="318225" cy="316650"/>
          </a:xfrm>
        </p:grpSpPr>
        <p:sp>
          <p:nvSpPr>
            <p:cNvPr id="6492" name="Google Shape;6492;p87"/>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7"/>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7"/>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7"/>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87"/>
          <p:cNvGrpSpPr/>
          <p:nvPr/>
        </p:nvGrpSpPr>
        <p:grpSpPr>
          <a:xfrm>
            <a:off x="3045218" y="2741361"/>
            <a:ext cx="368157" cy="367434"/>
            <a:chOff x="-60254550" y="3367325"/>
            <a:chExt cx="318200" cy="317575"/>
          </a:xfrm>
        </p:grpSpPr>
        <p:sp>
          <p:nvSpPr>
            <p:cNvPr id="6497" name="Google Shape;6497;p87"/>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7"/>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7"/>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7"/>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87"/>
          <p:cNvGrpSpPr/>
          <p:nvPr/>
        </p:nvGrpSpPr>
        <p:grpSpPr>
          <a:xfrm>
            <a:off x="3046115" y="3192355"/>
            <a:ext cx="366364" cy="366248"/>
            <a:chOff x="-60255350" y="3733825"/>
            <a:chExt cx="316650" cy="316550"/>
          </a:xfrm>
        </p:grpSpPr>
        <p:sp>
          <p:nvSpPr>
            <p:cNvPr id="6502" name="Google Shape;6502;p87"/>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7"/>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7"/>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7"/>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7"/>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7"/>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7"/>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9" name="Google Shape;6509;p87"/>
          <p:cNvGrpSpPr/>
          <p:nvPr/>
        </p:nvGrpSpPr>
        <p:grpSpPr>
          <a:xfrm>
            <a:off x="3073912" y="3651263"/>
            <a:ext cx="310770" cy="365467"/>
            <a:chOff x="-60232500" y="4101525"/>
            <a:chExt cx="268600" cy="315875"/>
          </a:xfrm>
        </p:grpSpPr>
        <p:sp>
          <p:nvSpPr>
            <p:cNvPr id="6510" name="Google Shape;6510;p87"/>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7"/>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2" name="Google Shape;6512;p87"/>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3" name="Google Shape;6513;p87"/>
          <p:cNvGrpSpPr/>
          <p:nvPr/>
        </p:nvGrpSpPr>
        <p:grpSpPr>
          <a:xfrm>
            <a:off x="2606912" y="1377094"/>
            <a:ext cx="368186" cy="366364"/>
            <a:chOff x="-63679950" y="3360375"/>
            <a:chExt cx="318225" cy="316650"/>
          </a:xfrm>
        </p:grpSpPr>
        <p:sp>
          <p:nvSpPr>
            <p:cNvPr id="6514" name="Google Shape;6514;p87"/>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7"/>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7"/>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7"/>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8" name="Google Shape;6518;p87"/>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9" name="Google Shape;6519;p87"/>
          <p:cNvGrpSpPr/>
          <p:nvPr/>
        </p:nvGrpSpPr>
        <p:grpSpPr>
          <a:xfrm>
            <a:off x="2605539" y="2248431"/>
            <a:ext cx="370934" cy="367521"/>
            <a:chOff x="-63679950" y="4093450"/>
            <a:chExt cx="320600" cy="317650"/>
          </a:xfrm>
        </p:grpSpPr>
        <p:sp>
          <p:nvSpPr>
            <p:cNvPr id="6520" name="Google Shape;6520;p87"/>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7"/>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7"/>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87"/>
          <p:cNvGrpSpPr/>
          <p:nvPr/>
        </p:nvGrpSpPr>
        <p:grpSpPr>
          <a:xfrm>
            <a:off x="1265656" y="2741433"/>
            <a:ext cx="366364" cy="367290"/>
            <a:chOff x="-61784125" y="3377700"/>
            <a:chExt cx="316650" cy="317450"/>
          </a:xfrm>
        </p:grpSpPr>
        <p:sp>
          <p:nvSpPr>
            <p:cNvPr id="6524" name="Google Shape;6524;p87"/>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7"/>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7"/>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7"/>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7"/>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7"/>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7"/>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87"/>
          <p:cNvGrpSpPr/>
          <p:nvPr/>
        </p:nvGrpSpPr>
        <p:grpSpPr>
          <a:xfrm>
            <a:off x="1265656" y="3191835"/>
            <a:ext cx="366364" cy="367290"/>
            <a:chOff x="-61783350" y="3743950"/>
            <a:chExt cx="316650" cy="317450"/>
          </a:xfrm>
        </p:grpSpPr>
        <p:sp>
          <p:nvSpPr>
            <p:cNvPr id="6532" name="Google Shape;6532;p87"/>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7"/>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34" name="Google Shape;6534;p87"/>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7"/>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7"/>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7" name="Google Shape;6537;p87"/>
          <p:cNvGrpSpPr/>
          <p:nvPr/>
        </p:nvGrpSpPr>
        <p:grpSpPr>
          <a:xfrm>
            <a:off x="3487080" y="3651668"/>
            <a:ext cx="369112" cy="364657"/>
            <a:chOff x="-59869425" y="4102225"/>
            <a:chExt cx="319025" cy="315175"/>
          </a:xfrm>
        </p:grpSpPr>
        <p:sp>
          <p:nvSpPr>
            <p:cNvPr id="6538" name="Google Shape;6538;p87"/>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7"/>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7"/>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7"/>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87"/>
          <p:cNvGrpSpPr/>
          <p:nvPr/>
        </p:nvGrpSpPr>
        <p:grpSpPr>
          <a:xfrm>
            <a:off x="2605883" y="4120490"/>
            <a:ext cx="366364" cy="365467"/>
            <a:chOff x="-59029025" y="3711650"/>
            <a:chExt cx="316650" cy="315875"/>
          </a:xfrm>
        </p:grpSpPr>
        <p:sp>
          <p:nvSpPr>
            <p:cNvPr id="6543" name="Google Shape;6543;p87"/>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7"/>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7"/>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7"/>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7"/>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7"/>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7"/>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87"/>
          <p:cNvGrpSpPr/>
          <p:nvPr/>
        </p:nvGrpSpPr>
        <p:grpSpPr>
          <a:xfrm>
            <a:off x="4841373" y="1398014"/>
            <a:ext cx="351940" cy="348188"/>
            <a:chOff x="581525" y="3254850"/>
            <a:chExt cx="297750" cy="294575"/>
          </a:xfrm>
        </p:grpSpPr>
        <p:sp>
          <p:nvSpPr>
            <p:cNvPr id="6551" name="Google Shape;6551;p87"/>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7"/>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7"/>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87"/>
          <p:cNvGrpSpPr/>
          <p:nvPr/>
        </p:nvGrpSpPr>
        <p:grpSpPr>
          <a:xfrm>
            <a:off x="4840442" y="1836950"/>
            <a:ext cx="353802" cy="351497"/>
            <a:chOff x="580725" y="3617925"/>
            <a:chExt cx="299325" cy="297375"/>
          </a:xfrm>
        </p:grpSpPr>
        <p:sp>
          <p:nvSpPr>
            <p:cNvPr id="6555" name="Google Shape;6555;p87"/>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7"/>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7"/>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7"/>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7"/>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87"/>
          <p:cNvGrpSpPr/>
          <p:nvPr/>
        </p:nvGrpSpPr>
        <p:grpSpPr>
          <a:xfrm>
            <a:off x="4842304" y="2284140"/>
            <a:ext cx="350079" cy="350079"/>
            <a:chOff x="583100" y="3982600"/>
            <a:chExt cx="296175" cy="296175"/>
          </a:xfrm>
        </p:grpSpPr>
        <p:sp>
          <p:nvSpPr>
            <p:cNvPr id="6561" name="Google Shape;6561;p87"/>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7"/>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7"/>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7"/>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7"/>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7"/>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7"/>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87"/>
          <p:cNvGrpSpPr/>
          <p:nvPr/>
        </p:nvGrpSpPr>
        <p:grpSpPr>
          <a:xfrm>
            <a:off x="7074918" y="1397764"/>
            <a:ext cx="307231" cy="348690"/>
            <a:chOff x="2423775" y="3226875"/>
            <a:chExt cx="259925" cy="295000"/>
          </a:xfrm>
        </p:grpSpPr>
        <p:sp>
          <p:nvSpPr>
            <p:cNvPr id="6569" name="Google Shape;6569;p87"/>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7"/>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7"/>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87"/>
          <p:cNvGrpSpPr/>
          <p:nvPr/>
        </p:nvGrpSpPr>
        <p:grpSpPr>
          <a:xfrm>
            <a:off x="7052106" y="1839049"/>
            <a:ext cx="352857" cy="347301"/>
            <a:chOff x="2404875" y="3592725"/>
            <a:chExt cx="298525" cy="293825"/>
          </a:xfrm>
        </p:grpSpPr>
        <p:sp>
          <p:nvSpPr>
            <p:cNvPr id="6573" name="Google Shape;6573;p87"/>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7"/>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7"/>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87"/>
          <p:cNvGrpSpPr/>
          <p:nvPr/>
        </p:nvGrpSpPr>
        <p:grpSpPr>
          <a:xfrm>
            <a:off x="7053036" y="2284614"/>
            <a:ext cx="350995" cy="349133"/>
            <a:chOff x="2404875" y="3955825"/>
            <a:chExt cx="296950" cy="295375"/>
          </a:xfrm>
        </p:grpSpPr>
        <p:sp>
          <p:nvSpPr>
            <p:cNvPr id="6577" name="Google Shape;6577;p87"/>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7"/>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7"/>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7"/>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87"/>
          <p:cNvGrpSpPr/>
          <p:nvPr/>
        </p:nvGrpSpPr>
        <p:grpSpPr>
          <a:xfrm>
            <a:off x="5747016" y="2748808"/>
            <a:ext cx="349163" cy="350079"/>
            <a:chOff x="4263650" y="3235150"/>
            <a:chExt cx="295400" cy="296175"/>
          </a:xfrm>
        </p:grpSpPr>
        <p:sp>
          <p:nvSpPr>
            <p:cNvPr id="6582" name="Google Shape;6582;p87"/>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7"/>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7"/>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7"/>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7"/>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7" name="Google Shape;6587;p87"/>
          <p:cNvGrpSpPr/>
          <p:nvPr/>
        </p:nvGrpSpPr>
        <p:grpSpPr>
          <a:xfrm>
            <a:off x="5744696" y="3207969"/>
            <a:ext cx="353802" cy="327739"/>
            <a:chOff x="4266025" y="3609275"/>
            <a:chExt cx="299325" cy="277275"/>
          </a:xfrm>
        </p:grpSpPr>
        <p:sp>
          <p:nvSpPr>
            <p:cNvPr id="6588" name="Google Shape;6588;p87"/>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7"/>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87"/>
          <p:cNvGrpSpPr/>
          <p:nvPr/>
        </p:nvGrpSpPr>
        <p:grpSpPr>
          <a:xfrm>
            <a:off x="5745154" y="3673356"/>
            <a:ext cx="352886" cy="349133"/>
            <a:chOff x="4263650" y="3963700"/>
            <a:chExt cx="298550" cy="295375"/>
          </a:xfrm>
        </p:grpSpPr>
        <p:sp>
          <p:nvSpPr>
            <p:cNvPr id="6591" name="Google Shape;6591;p87"/>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7"/>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7"/>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7"/>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7"/>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7"/>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7"/>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8" name="Google Shape;6598;p87"/>
          <p:cNvGrpSpPr/>
          <p:nvPr/>
        </p:nvGrpSpPr>
        <p:grpSpPr>
          <a:xfrm>
            <a:off x="8023491" y="2748809"/>
            <a:ext cx="226264" cy="350079"/>
            <a:chOff x="6164975" y="3211525"/>
            <a:chExt cx="191425" cy="296175"/>
          </a:xfrm>
        </p:grpSpPr>
        <p:sp>
          <p:nvSpPr>
            <p:cNvPr id="6599" name="Google Shape;6599;p87"/>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7"/>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7"/>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7"/>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7"/>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7"/>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7"/>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6" name="Google Shape;6606;p87"/>
          <p:cNvGrpSpPr/>
          <p:nvPr/>
        </p:nvGrpSpPr>
        <p:grpSpPr>
          <a:xfrm>
            <a:off x="5285528" y="1397084"/>
            <a:ext cx="352886" cy="350049"/>
            <a:chOff x="946175" y="3253275"/>
            <a:chExt cx="298550" cy="296150"/>
          </a:xfrm>
        </p:grpSpPr>
        <p:sp>
          <p:nvSpPr>
            <p:cNvPr id="6607" name="Google Shape;6607;p87"/>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7"/>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7"/>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7"/>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7"/>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87"/>
          <p:cNvGrpSpPr/>
          <p:nvPr/>
        </p:nvGrpSpPr>
        <p:grpSpPr>
          <a:xfrm>
            <a:off x="5286459" y="1839048"/>
            <a:ext cx="351024" cy="347301"/>
            <a:chOff x="946175" y="3619500"/>
            <a:chExt cx="296975" cy="293825"/>
          </a:xfrm>
        </p:grpSpPr>
        <p:sp>
          <p:nvSpPr>
            <p:cNvPr id="6613" name="Google Shape;6613;p87"/>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7"/>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7"/>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7"/>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7"/>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7"/>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87"/>
          <p:cNvGrpSpPr/>
          <p:nvPr/>
        </p:nvGrpSpPr>
        <p:grpSpPr>
          <a:xfrm>
            <a:off x="5286001" y="2283682"/>
            <a:ext cx="351940" cy="350995"/>
            <a:chOff x="944600" y="3981825"/>
            <a:chExt cx="297750" cy="296950"/>
          </a:xfrm>
        </p:grpSpPr>
        <p:sp>
          <p:nvSpPr>
            <p:cNvPr id="6620" name="Google Shape;6620;p87"/>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7"/>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7"/>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7"/>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4" name="Google Shape;6624;p87"/>
          <p:cNvGrpSpPr/>
          <p:nvPr/>
        </p:nvGrpSpPr>
        <p:grpSpPr>
          <a:xfrm>
            <a:off x="7502937" y="1397542"/>
            <a:ext cx="350079" cy="349133"/>
            <a:chOff x="2768750" y="3227275"/>
            <a:chExt cx="296175" cy="295375"/>
          </a:xfrm>
        </p:grpSpPr>
        <p:sp>
          <p:nvSpPr>
            <p:cNvPr id="6625" name="Google Shape;6625;p87"/>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7"/>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7"/>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7"/>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7"/>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7"/>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7"/>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7"/>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87"/>
          <p:cNvGrpSpPr/>
          <p:nvPr/>
        </p:nvGrpSpPr>
        <p:grpSpPr>
          <a:xfrm>
            <a:off x="7523888" y="1838414"/>
            <a:ext cx="308177" cy="348572"/>
            <a:chOff x="2786075" y="3591800"/>
            <a:chExt cx="260725" cy="294900"/>
          </a:xfrm>
        </p:grpSpPr>
        <p:sp>
          <p:nvSpPr>
            <p:cNvPr id="6634" name="Google Shape;6634;p87"/>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7"/>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7"/>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7"/>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7"/>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9" name="Google Shape;6639;p87"/>
          <p:cNvGrpSpPr/>
          <p:nvPr/>
        </p:nvGrpSpPr>
        <p:grpSpPr>
          <a:xfrm>
            <a:off x="7564387" y="2284141"/>
            <a:ext cx="227180" cy="350079"/>
            <a:chOff x="2819150" y="3955025"/>
            <a:chExt cx="192200" cy="296175"/>
          </a:xfrm>
        </p:grpSpPr>
        <p:sp>
          <p:nvSpPr>
            <p:cNvPr id="6640" name="Google Shape;6640;p87"/>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7"/>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7"/>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7"/>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87"/>
          <p:cNvGrpSpPr/>
          <p:nvPr/>
        </p:nvGrpSpPr>
        <p:grpSpPr>
          <a:xfrm>
            <a:off x="6188160" y="2749739"/>
            <a:ext cx="349133" cy="348217"/>
            <a:chOff x="4629125" y="3235150"/>
            <a:chExt cx="295375" cy="294600"/>
          </a:xfrm>
        </p:grpSpPr>
        <p:sp>
          <p:nvSpPr>
            <p:cNvPr id="6645" name="Google Shape;6645;p87"/>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7"/>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7"/>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7"/>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7"/>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0" name="Google Shape;6650;p87"/>
          <p:cNvGrpSpPr/>
          <p:nvPr/>
        </p:nvGrpSpPr>
        <p:grpSpPr>
          <a:xfrm>
            <a:off x="6188145" y="3197272"/>
            <a:ext cx="349163" cy="349133"/>
            <a:chOff x="4628325" y="3599825"/>
            <a:chExt cx="295400" cy="295375"/>
          </a:xfrm>
        </p:grpSpPr>
        <p:sp>
          <p:nvSpPr>
            <p:cNvPr id="6651" name="Google Shape;6651;p87"/>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7"/>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7"/>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7"/>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7"/>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7"/>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7"/>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7"/>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7"/>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7"/>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7"/>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7"/>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3" name="Google Shape;6663;p87"/>
          <p:cNvGrpSpPr/>
          <p:nvPr/>
        </p:nvGrpSpPr>
        <p:grpSpPr>
          <a:xfrm>
            <a:off x="6209096" y="3672883"/>
            <a:ext cx="307261" cy="350079"/>
            <a:chOff x="4645650" y="3962900"/>
            <a:chExt cx="259950" cy="296175"/>
          </a:xfrm>
        </p:grpSpPr>
        <p:sp>
          <p:nvSpPr>
            <p:cNvPr id="6664" name="Google Shape;6664;p87"/>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7"/>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7"/>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7"/>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7"/>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7"/>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0" name="Google Shape;6670;p87"/>
          <p:cNvGrpSpPr/>
          <p:nvPr/>
        </p:nvGrpSpPr>
        <p:grpSpPr>
          <a:xfrm>
            <a:off x="7962056" y="3197745"/>
            <a:ext cx="349133" cy="348188"/>
            <a:chOff x="6143725" y="3582500"/>
            <a:chExt cx="295375" cy="294575"/>
          </a:xfrm>
        </p:grpSpPr>
        <p:sp>
          <p:nvSpPr>
            <p:cNvPr id="6671" name="Google Shape;6671;p87"/>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7"/>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7"/>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7"/>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7"/>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7"/>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7"/>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87"/>
          <p:cNvGrpSpPr/>
          <p:nvPr/>
        </p:nvGrpSpPr>
        <p:grpSpPr>
          <a:xfrm>
            <a:off x="5730883" y="1397084"/>
            <a:ext cx="350995" cy="350049"/>
            <a:chOff x="1310075" y="3253275"/>
            <a:chExt cx="296950" cy="296150"/>
          </a:xfrm>
        </p:grpSpPr>
        <p:sp>
          <p:nvSpPr>
            <p:cNvPr id="6679" name="Google Shape;6679;p87"/>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7"/>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7"/>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2" name="Google Shape;6682;p87"/>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3" name="Google Shape;6683;p87"/>
          <p:cNvGrpSpPr/>
          <p:nvPr/>
        </p:nvGrpSpPr>
        <p:grpSpPr>
          <a:xfrm>
            <a:off x="5730410" y="2283343"/>
            <a:ext cx="351941" cy="351675"/>
            <a:chOff x="1310075" y="3980250"/>
            <a:chExt cx="297750" cy="297525"/>
          </a:xfrm>
        </p:grpSpPr>
        <p:sp>
          <p:nvSpPr>
            <p:cNvPr id="6684" name="Google Shape;6684;p87"/>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7"/>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7"/>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7"/>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8" name="Google Shape;6688;p87"/>
          <p:cNvGrpSpPr/>
          <p:nvPr/>
        </p:nvGrpSpPr>
        <p:grpSpPr>
          <a:xfrm>
            <a:off x="7995198" y="1397542"/>
            <a:ext cx="266305" cy="349133"/>
            <a:chOff x="3167275" y="3227275"/>
            <a:chExt cx="225300" cy="295375"/>
          </a:xfrm>
        </p:grpSpPr>
        <p:sp>
          <p:nvSpPr>
            <p:cNvPr id="6689" name="Google Shape;6689;p87"/>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7"/>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7"/>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7"/>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7"/>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4" name="Google Shape;6694;p87"/>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5" name="Google Shape;6695;p87"/>
          <p:cNvGrpSpPr/>
          <p:nvPr/>
        </p:nvGrpSpPr>
        <p:grpSpPr>
          <a:xfrm>
            <a:off x="7952380" y="2284599"/>
            <a:ext cx="351940" cy="349163"/>
            <a:chOff x="3133425" y="3955025"/>
            <a:chExt cx="297750" cy="295400"/>
          </a:xfrm>
        </p:grpSpPr>
        <p:sp>
          <p:nvSpPr>
            <p:cNvPr id="6696" name="Google Shape;6696;p87"/>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7"/>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7"/>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87"/>
          <p:cNvGrpSpPr/>
          <p:nvPr/>
        </p:nvGrpSpPr>
        <p:grpSpPr>
          <a:xfrm>
            <a:off x="6632554" y="2748187"/>
            <a:ext cx="350079" cy="351320"/>
            <a:chOff x="4991425" y="3234750"/>
            <a:chExt cx="296175" cy="297225"/>
          </a:xfrm>
        </p:grpSpPr>
        <p:sp>
          <p:nvSpPr>
            <p:cNvPr id="6700" name="Google Shape;6700;p87"/>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7"/>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7"/>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7"/>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7"/>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7"/>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7"/>
          <p:cNvGrpSpPr/>
          <p:nvPr/>
        </p:nvGrpSpPr>
        <p:grpSpPr>
          <a:xfrm>
            <a:off x="6632554" y="3217750"/>
            <a:ext cx="350079" cy="308177"/>
            <a:chOff x="4991425" y="3617150"/>
            <a:chExt cx="296175" cy="260725"/>
          </a:xfrm>
        </p:grpSpPr>
        <p:sp>
          <p:nvSpPr>
            <p:cNvPr id="6707" name="Google Shape;6707;p87"/>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7"/>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7"/>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7"/>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7"/>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7"/>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7"/>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87"/>
          <p:cNvGrpSpPr/>
          <p:nvPr/>
        </p:nvGrpSpPr>
        <p:grpSpPr>
          <a:xfrm>
            <a:off x="6709827" y="3673341"/>
            <a:ext cx="195532" cy="349163"/>
            <a:chOff x="5056800" y="3962900"/>
            <a:chExt cx="165425" cy="295400"/>
          </a:xfrm>
        </p:grpSpPr>
        <p:sp>
          <p:nvSpPr>
            <p:cNvPr id="6715" name="Google Shape;6715;p87"/>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7"/>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7"/>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87"/>
          <p:cNvGrpSpPr/>
          <p:nvPr/>
        </p:nvGrpSpPr>
        <p:grpSpPr>
          <a:xfrm>
            <a:off x="7961125" y="3673357"/>
            <a:ext cx="350995" cy="349133"/>
            <a:chOff x="6168925" y="3936925"/>
            <a:chExt cx="296950" cy="295375"/>
          </a:xfrm>
        </p:grpSpPr>
        <p:sp>
          <p:nvSpPr>
            <p:cNvPr id="6719" name="Google Shape;6719;p87"/>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7"/>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7"/>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7"/>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7"/>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7"/>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87"/>
          <p:cNvGrpSpPr/>
          <p:nvPr/>
        </p:nvGrpSpPr>
        <p:grpSpPr>
          <a:xfrm>
            <a:off x="6174844" y="1390429"/>
            <a:ext cx="348188" cy="349133"/>
            <a:chOff x="1674750" y="3254050"/>
            <a:chExt cx="294575" cy="295375"/>
          </a:xfrm>
        </p:grpSpPr>
        <p:sp>
          <p:nvSpPr>
            <p:cNvPr id="6726" name="Google Shape;6726;p87"/>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7"/>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7"/>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87"/>
          <p:cNvGrpSpPr/>
          <p:nvPr/>
        </p:nvGrpSpPr>
        <p:grpSpPr>
          <a:xfrm>
            <a:off x="6189239" y="1838132"/>
            <a:ext cx="319347" cy="349133"/>
            <a:chOff x="1687350" y="3618725"/>
            <a:chExt cx="270175" cy="295375"/>
          </a:xfrm>
        </p:grpSpPr>
        <p:sp>
          <p:nvSpPr>
            <p:cNvPr id="6730" name="Google Shape;6730;p87"/>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7"/>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7"/>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87"/>
          <p:cNvGrpSpPr/>
          <p:nvPr/>
        </p:nvGrpSpPr>
        <p:grpSpPr>
          <a:xfrm>
            <a:off x="6172942" y="2284613"/>
            <a:ext cx="351940" cy="349133"/>
            <a:chOff x="1672375" y="3982600"/>
            <a:chExt cx="297750" cy="295375"/>
          </a:xfrm>
        </p:grpSpPr>
        <p:sp>
          <p:nvSpPr>
            <p:cNvPr id="6734" name="Google Shape;6734;p87"/>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7"/>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7"/>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87"/>
          <p:cNvGrpSpPr/>
          <p:nvPr/>
        </p:nvGrpSpPr>
        <p:grpSpPr>
          <a:xfrm>
            <a:off x="4864934" y="2748808"/>
            <a:ext cx="350079" cy="350079"/>
            <a:chOff x="3497300" y="3227275"/>
            <a:chExt cx="296175" cy="296175"/>
          </a:xfrm>
        </p:grpSpPr>
        <p:sp>
          <p:nvSpPr>
            <p:cNvPr id="6738" name="Google Shape;6738;p87"/>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7"/>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7"/>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7"/>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7"/>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7"/>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7"/>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7"/>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87"/>
          <p:cNvGrpSpPr/>
          <p:nvPr/>
        </p:nvGrpSpPr>
        <p:grpSpPr>
          <a:xfrm>
            <a:off x="4865407" y="3198203"/>
            <a:ext cx="349133" cy="347272"/>
            <a:chOff x="3497300" y="3591950"/>
            <a:chExt cx="295375" cy="293800"/>
          </a:xfrm>
        </p:grpSpPr>
        <p:sp>
          <p:nvSpPr>
            <p:cNvPr id="6747" name="Google Shape;6747;p87"/>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7"/>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7"/>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7"/>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7"/>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7"/>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7"/>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7"/>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5" name="Google Shape;6755;p87"/>
          <p:cNvGrpSpPr/>
          <p:nvPr/>
        </p:nvGrpSpPr>
        <p:grpSpPr>
          <a:xfrm>
            <a:off x="4865407" y="3673341"/>
            <a:ext cx="349133" cy="349163"/>
            <a:chOff x="3497300" y="3955025"/>
            <a:chExt cx="295375" cy="295400"/>
          </a:xfrm>
        </p:grpSpPr>
        <p:sp>
          <p:nvSpPr>
            <p:cNvPr id="6756" name="Google Shape;6756;p87"/>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7"/>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7"/>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87"/>
          <p:cNvGrpSpPr/>
          <p:nvPr/>
        </p:nvGrpSpPr>
        <p:grpSpPr>
          <a:xfrm>
            <a:off x="7089979" y="2749532"/>
            <a:ext cx="327739" cy="348631"/>
            <a:chOff x="5364750" y="3235150"/>
            <a:chExt cx="277275" cy="294950"/>
          </a:xfrm>
        </p:grpSpPr>
        <p:sp>
          <p:nvSpPr>
            <p:cNvPr id="6760" name="Google Shape;6760;p87"/>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7"/>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7"/>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7"/>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7"/>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7"/>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7"/>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7"/>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87"/>
          <p:cNvGrpSpPr/>
          <p:nvPr/>
        </p:nvGrpSpPr>
        <p:grpSpPr>
          <a:xfrm>
            <a:off x="7078337" y="3195868"/>
            <a:ext cx="351024" cy="351941"/>
            <a:chOff x="5355300" y="3598250"/>
            <a:chExt cx="296975" cy="297750"/>
          </a:xfrm>
        </p:grpSpPr>
        <p:sp>
          <p:nvSpPr>
            <p:cNvPr id="6769" name="Google Shape;6769;p87"/>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7"/>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7"/>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7"/>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7"/>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7"/>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7"/>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7"/>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87"/>
          <p:cNvGrpSpPr/>
          <p:nvPr/>
        </p:nvGrpSpPr>
        <p:grpSpPr>
          <a:xfrm>
            <a:off x="7082533" y="3734790"/>
            <a:ext cx="342632" cy="226264"/>
            <a:chOff x="5358450" y="4015675"/>
            <a:chExt cx="289875" cy="191425"/>
          </a:xfrm>
        </p:grpSpPr>
        <p:sp>
          <p:nvSpPr>
            <p:cNvPr id="6778" name="Google Shape;6778;p87"/>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7"/>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7"/>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7"/>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7"/>
          <p:cNvGrpSpPr/>
          <p:nvPr/>
        </p:nvGrpSpPr>
        <p:grpSpPr>
          <a:xfrm>
            <a:off x="6209015" y="4117322"/>
            <a:ext cx="351024" cy="325464"/>
            <a:chOff x="6543825" y="3202075"/>
            <a:chExt cx="296975" cy="275350"/>
          </a:xfrm>
        </p:grpSpPr>
        <p:sp>
          <p:nvSpPr>
            <p:cNvPr id="6783" name="Google Shape;6783;p87"/>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7"/>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7"/>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7"/>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7"/>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7"/>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7"/>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7"/>
          <p:cNvGrpSpPr/>
          <p:nvPr/>
        </p:nvGrpSpPr>
        <p:grpSpPr>
          <a:xfrm>
            <a:off x="6615996" y="1397069"/>
            <a:ext cx="350079" cy="350079"/>
            <a:chOff x="2037825" y="3254050"/>
            <a:chExt cx="296175" cy="296175"/>
          </a:xfrm>
        </p:grpSpPr>
        <p:sp>
          <p:nvSpPr>
            <p:cNvPr id="6791" name="Google Shape;6791;p87"/>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7"/>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7"/>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7"/>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7"/>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7"/>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87"/>
          <p:cNvGrpSpPr/>
          <p:nvPr/>
        </p:nvGrpSpPr>
        <p:grpSpPr>
          <a:xfrm>
            <a:off x="6614135" y="1838236"/>
            <a:ext cx="353802" cy="348926"/>
            <a:chOff x="2034675" y="3617925"/>
            <a:chExt cx="299325" cy="295200"/>
          </a:xfrm>
        </p:grpSpPr>
        <p:sp>
          <p:nvSpPr>
            <p:cNvPr id="6798" name="Google Shape;6798;p87"/>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7"/>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7"/>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7"/>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7"/>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3" name="Google Shape;6803;p87"/>
          <p:cNvGrpSpPr/>
          <p:nvPr/>
        </p:nvGrpSpPr>
        <p:grpSpPr>
          <a:xfrm>
            <a:off x="6615996" y="2284613"/>
            <a:ext cx="350079" cy="349133"/>
            <a:chOff x="2037825" y="3981825"/>
            <a:chExt cx="296175" cy="295375"/>
          </a:xfrm>
        </p:grpSpPr>
        <p:sp>
          <p:nvSpPr>
            <p:cNvPr id="6804" name="Google Shape;6804;p87"/>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7"/>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7"/>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7" name="Google Shape;6807;p87"/>
          <p:cNvGrpSpPr/>
          <p:nvPr/>
        </p:nvGrpSpPr>
        <p:grpSpPr>
          <a:xfrm>
            <a:off x="5301014" y="2780929"/>
            <a:ext cx="350079" cy="285837"/>
            <a:chOff x="3860400" y="3254050"/>
            <a:chExt cx="296175" cy="241825"/>
          </a:xfrm>
        </p:grpSpPr>
        <p:sp>
          <p:nvSpPr>
            <p:cNvPr id="6808" name="Google Shape;6808;p87"/>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7"/>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7"/>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7"/>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7"/>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7"/>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7"/>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7"/>
          <p:cNvGrpSpPr/>
          <p:nvPr/>
        </p:nvGrpSpPr>
        <p:grpSpPr>
          <a:xfrm>
            <a:off x="5300541" y="3196800"/>
            <a:ext cx="351024" cy="350079"/>
            <a:chOff x="3859600" y="3591950"/>
            <a:chExt cx="296975" cy="296175"/>
          </a:xfrm>
        </p:grpSpPr>
        <p:sp>
          <p:nvSpPr>
            <p:cNvPr id="6816" name="Google Shape;6816;p87"/>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7"/>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7"/>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87"/>
          <p:cNvGrpSpPr/>
          <p:nvPr/>
        </p:nvGrpSpPr>
        <p:grpSpPr>
          <a:xfrm>
            <a:off x="5301014" y="3672883"/>
            <a:ext cx="350079" cy="350079"/>
            <a:chOff x="3860400" y="3955025"/>
            <a:chExt cx="296175" cy="296175"/>
          </a:xfrm>
        </p:grpSpPr>
        <p:sp>
          <p:nvSpPr>
            <p:cNvPr id="6820" name="Google Shape;6820;p87"/>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7"/>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7"/>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7"/>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7"/>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87"/>
          <p:cNvGrpSpPr/>
          <p:nvPr/>
        </p:nvGrpSpPr>
        <p:grpSpPr>
          <a:xfrm>
            <a:off x="7516230" y="2749281"/>
            <a:ext cx="355664" cy="349133"/>
            <a:chOff x="5716825" y="3235950"/>
            <a:chExt cx="300900" cy="295375"/>
          </a:xfrm>
        </p:grpSpPr>
        <p:sp>
          <p:nvSpPr>
            <p:cNvPr id="6826" name="Google Shape;6826;p87"/>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7"/>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7"/>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7"/>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87"/>
          <p:cNvGrpSpPr/>
          <p:nvPr/>
        </p:nvGrpSpPr>
        <p:grpSpPr>
          <a:xfrm>
            <a:off x="7529261" y="3207969"/>
            <a:ext cx="329601" cy="327739"/>
            <a:chOff x="5727850" y="3609275"/>
            <a:chExt cx="278850" cy="277275"/>
          </a:xfrm>
        </p:grpSpPr>
        <p:sp>
          <p:nvSpPr>
            <p:cNvPr id="6831" name="Google Shape;6831;p87"/>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7"/>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7"/>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7"/>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7"/>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6" name="Google Shape;6836;p87"/>
          <p:cNvGrpSpPr/>
          <p:nvPr/>
        </p:nvGrpSpPr>
        <p:grpSpPr>
          <a:xfrm>
            <a:off x="7540446" y="3673356"/>
            <a:ext cx="307231" cy="349133"/>
            <a:chOff x="5736525" y="3963700"/>
            <a:chExt cx="259925" cy="295375"/>
          </a:xfrm>
        </p:grpSpPr>
        <p:sp>
          <p:nvSpPr>
            <p:cNvPr id="6837" name="Google Shape;6837;p87"/>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7"/>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7"/>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7"/>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7"/>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7"/>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7"/>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4" name="Google Shape;6844;p87"/>
          <p:cNvGrpSpPr/>
          <p:nvPr/>
        </p:nvGrpSpPr>
        <p:grpSpPr>
          <a:xfrm>
            <a:off x="6632026" y="4122683"/>
            <a:ext cx="351024" cy="350079"/>
            <a:chOff x="6553275" y="3604550"/>
            <a:chExt cx="296975" cy="296175"/>
          </a:xfrm>
        </p:grpSpPr>
        <p:sp>
          <p:nvSpPr>
            <p:cNvPr id="6845" name="Google Shape;6845;p87"/>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7"/>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7"/>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7"/>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7"/>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7"/>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51" name="Google Shape;6851;p87"/>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852" name="Google Shape;6852;p87"/>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56" name="Shape 6856"/>
        <p:cNvGrpSpPr/>
        <p:nvPr/>
      </p:nvGrpSpPr>
      <p:grpSpPr>
        <a:xfrm>
          <a:off x="0" y="0"/>
          <a:ext cx="0" cy="0"/>
          <a:chOff x="0" y="0"/>
          <a:chExt cx="0" cy="0"/>
        </a:xfrm>
      </p:grpSpPr>
      <p:grpSp>
        <p:nvGrpSpPr>
          <p:cNvPr id="6857" name="Google Shape;6857;p88"/>
          <p:cNvGrpSpPr/>
          <p:nvPr/>
        </p:nvGrpSpPr>
        <p:grpSpPr>
          <a:xfrm>
            <a:off x="859032" y="1380546"/>
            <a:ext cx="294401" cy="353645"/>
            <a:chOff x="-35814600" y="3202075"/>
            <a:chExt cx="242625" cy="291450"/>
          </a:xfrm>
        </p:grpSpPr>
        <p:sp>
          <p:nvSpPr>
            <p:cNvPr id="6858" name="Google Shape;6858;p88"/>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8"/>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8"/>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8"/>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8"/>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8"/>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8"/>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88"/>
          <p:cNvGrpSpPr/>
          <p:nvPr/>
        </p:nvGrpSpPr>
        <p:grpSpPr>
          <a:xfrm>
            <a:off x="829410" y="1821466"/>
            <a:ext cx="353645" cy="353888"/>
            <a:chOff x="-35839800" y="3561025"/>
            <a:chExt cx="291450" cy="291650"/>
          </a:xfrm>
        </p:grpSpPr>
        <p:sp>
          <p:nvSpPr>
            <p:cNvPr id="6866" name="Google Shape;6866;p88"/>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8"/>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8"/>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8"/>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8"/>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8"/>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8"/>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3" name="Google Shape;6873;p88"/>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4" name="Google Shape;6874;p88"/>
          <p:cNvGrpSpPr/>
          <p:nvPr/>
        </p:nvGrpSpPr>
        <p:grpSpPr>
          <a:xfrm>
            <a:off x="3066955" y="1380546"/>
            <a:ext cx="353645" cy="353645"/>
            <a:chOff x="-34003850" y="3227275"/>
            <a:chExt cx="291450" cy="291450"/>
          </a:xfrm>
        </p:grpSpPr>
        <p:sp>
          <p:nvSpPr>
            <p:cNvPr id="6875" name="Google Shape;6875;p88"/>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8"/>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8"/>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8"/>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8"/>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88"/>
          <p:cNvGrpSpPr/>
          <p:nvPr/>
        </p:nvGrpSpPr>
        <p:grpSpPr>
          <a:xfrm>
            <a:off x="3066485" y="1821238"/>
            <a:ext cx="354586" cy="354343"/>
            <a:chOff x="-34004625" y="3585850"/>
            <a:chExt cx="292225" cy="292025"/>
          </a:xfrm>
        </p:grpSpPr>
        <p:sp>
          <p:nvSpPr>
            <p:cNvPr id="6881" name="Google Shape;6881;p88"/>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8"/>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8"/>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8"/>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8"/>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88"/>
          <p:cNvGrpSpPr/>
          <p:nvPr/>
        </p:nvGrpSpPr>
        <p:grpSpPr>
          <a:xfrm>
            <a:off x="3066000" y="2256439"/>
            <a:ext cx="355557" cy="354616"/>
            <a:chOff x="-34005425" y="3945575"/>
            <a:chExt cx="293025" cy="292250"/>
          </a:xfrm>
        </p:grpSpPr>
        <p:sp>
          <p:nvSpPr>
            <p:cNvPr id="6887" name="Google Shape;6887;p88"/>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8"/>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8"/>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88"/>
          <p:cNvGrpSpPr/>
          <p:nvPr/>
        </p:nvGrpSpPr>
        <p:grpSpPr>
          <a:xfrm>
            <a:off x="1713099" y="2729615"/>
            <a:ext cx="358408" cy="355557"/>
            <a:chOff x="-32174975" y="3192625"/>
            <a:chExt cx="295375" cy="293025"/>
          </a:xfrm>
        </p:grpSpPr>
        <p:sp>
          <p:nvSpPr>
            <p:cNvPr id="6891" name="Google Shape;6891;p88"/>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8"/>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8"/>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8"/>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5" name="Google Shape;6895;p88"/>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88"/>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7" name="Google Shape;6897;p88"/>
          <p:cNvGrpSpPr/>
          <p:nvPr/>
        </p:nvGrpSpPr>
        <p:grpSpPr>
          <a:xfrm>
            <a:off x="3952249" y="2730570"/>
            <a:ext cx="354586" cy="353645"/>
            <a:chOff x="-30345325" y="3184750"/>
            <a:chExt cx="292225" cy="291450"/>
          </a:xfrm>
        </p:grpSpPr>
        <p:sp>
          <p:nvSpPr>
            <p:cNvPr id="6898" name="Google Shape;6898;p88"/>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8"/>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8"/>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8"/>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8"/>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88"/>
          <p:cNvGrpSpPr/>
          <p:nvPr/>
        </p:nvGrpSpPr>
        <p:grpSpPr>
          <a:xfrm>
            <a:off x="1277001" y="1380546"/>
            <a:ext cx="353645" cy="353645"/>
            <a:chOff x="-35481425" y="3202075"/>
            <a:chExt cx="291450" cy="291450"/>
          </a:xfrm>
        </p:grpSpPr>
        <p:sp>
          <p:nvSpPr>
            <p:cNvPr id="6904" name="Google Shape;6904;p88"/>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8"/>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8"/>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8"/>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8"/>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8"/>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8"/>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1" name="Google Shape;6911;p88"/>
          <p:cNvGrpSpPr/>
          <p:nvPr/>
        </p:nvGrpSpPr>
        <p:grpSpPr>
          <a:xfrm>
            <a:off x="1276531" y="1822072"/>
            <a:ext cx="354586" cy="352675"/>
            <a:chOff x="-35482200" y="3561225"/>
            <a:chExt cx="292225" cy="290650"/>
          </a:xfrm>
        </p:grpSpPr>
        <p:sp>
          <p:nvSpPr>
            <p:cNvPr id="6912" name="Google Shape;6912;p88"/>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8"/>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8"/>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88"/>
          <p:cNvGrpSpPr/>
          <p:nvPr/>
        </p:nvGrpSpPr>
        <p:grpSpPr>
          <a:xfrm>
            <a:off x="1277001" y="2256940"/>
            <a:ext cx="353645" cy="353615"/>
            <a:chOff x="-35481425" y="3919600"/>
            <a:chExt cx="291450" cy="291425"/>
          </a:xfrm>
        </p:grpSpPr>
        <p:sp>
          <p:nvSpPr>
            <p:cNvPr id="6916" name="Google Shape;6916;p88"/>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8"/>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8"/>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8"/>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8"/>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8"/>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8"/>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8"/>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88"/>
          <p:cNvGrpSpPr/>
          <p:nvPr/>
        </p:nvGrpSpPr>
        <p:grpSpPr>
          <a:xfrm>
            <a:off x="3512636" y="1381031"/>
            <a:ext cx="357468" cy="352675"/>
            <a:chOff x="-33645475" y="3228075"/>
            <a:chExt cx="294600" cy="290650"/>
          </a:xfrm>
        </p:grpSpPr>
        <p:sp>
          <p:nvSpPr>
            <p:cNvPr id="6925" name="Google Shape;6925;p88"/>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8"/>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8"/>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8"/>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8"/>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8"/>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8"/>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88"/>
          <p:cNvGrpSpPr/>
          <p:nvPr/>
        </p:nvGrpSpPr>
        <p:grpSpPr>
          <a:xfrm>
            <a:off x="3513606" y="1821116"/>
            <a:ext cx="355526" cy="354586"/>
            <a:chOff x="-33646250" y="3586425"/>
            <a:chExt cx="293000" cy="292225"/>
          </a:xfrm>
        </p:grpSpPr>
        <p:sp>
          <p:nvSpPr>
            <p:cNvPr id="6933" name="Google Shape;6933;p88"/>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8"/>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88"/>
          <p:cNvGrpSpPr/>
          <p:nvPr/>
        </p:nvGrpSpPr>
        <p:grpSpPr>
          <a:xfrm>
            <a:off x="3514076" y="2255969"/>
            <a:ext cx="354586" cy="355557"/>
            <a:chOff x="-33645475" y="3944800"/>
            <a:chExt cx="292225" cy="293025"/>
          </a:xfrm>
        </p:grpSpPr>
        <p:sp>
          <p:nvSpPr>
            <p:cNvPr id="6936" name="Google Shape;6936;p88"/>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8"/>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8"/>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8"/>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8"/>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8"/>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8"/>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8"/>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8"/>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8"/>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88"/>
          <p:cNvGrpSpPr/>
          <p:nvPr/>
        </p:nvGrpSpPr>
        <p:grpSpPr>
          <a:xfrm>
            <a:off x="2167295" y="2729706"/>
            <a:ext cx="352675" cy="355375"/>
            <a:chOff x="-31809525" y="3192625"/>
            <a:chExt cx="290650" cy="292875"/>
          </a:xfrm>
        </p:grpSpPr>
        <p:sp>
          <p:nvSpPr>
            <p:cNvPr id="6947" name="Google Shape;6947;p88"/>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8"/>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8"/>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8"/>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1" name="Google Shape;6951;p88"/>
          <p:cNvGrpSpPr/>
          <p:nvPr/>
        </p:nvGrpSpPr>
        <p:grpSpPr>
          <a:xfrm>
            <a:off x="2166810" y="3200258"/>
            <a:ext cx="353645" cy="355557"/>
            <a:chOff x="-31811100" y="3550975"/>
            <a:chExt cx="291450" cy="293025"/>
          </a:xfrm>
        </p:grpSpPr>
        <p:sp>
          <p:nvSpPr>
            <p:cNvPr id="6952" name="Google Shape;6952;p88"/>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8"/>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8"/>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8"/>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8"/>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8"/>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8"/>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88"/>
          <p:cNvGrpSpPr/>
          <p:nvPr/>
        </p:nvGrpSpPr>
        <p:grpSpPr>
          <a:xfrm>
            <a:off x="2160606" y="3664562"/>
            <a:ext cx="366052" cy="356831"/>
            <a:chOff x="-31817400" y="3910025"/>
            <a:chExt cx="301675" cy="294075"/>
          </a:xfrm>
        </p:grpSpPr>
        <p:sp>
          <p:nvSpPr>
            <p:cNvPr id="6960" name="Google Shape;6960;p88"/>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8"/>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8"/>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3" name="Google Shape;6963;p88"/>
          <p:cNvGrpSpPr/>
          <p:nvPr/>
        </p:nvGrpSpPr>
        <p:grpSpPr>
          <a:xfrm>
            <a:off x="3952234" y="3200743"/>
            <a:ext cx="354616" cy="354586"/>
            <a:chOff x="-30354000" y="3569100"/>
            <a:chExt cx="292250" cy="292225"/>
          </a:xfrm>
        </p:grpSpPr>
        <p:sp>
          <p:nvSpPr>
            <p:cNvPr id="6964" name="Google Shape;6964;p88"/>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8"/>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8"/>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8"/>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8"/>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8"/>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88"/>
          <p:cNvGrpSpPr/>
          <p:nvPr/>
        </p:nvGrpSpPr>
        <p:grpSpPr>
          <a:xfrm>
            <a:off x="1730812" y="1380546"/>
            <a:ext cx="342148" cy="353645"/>
            <a:chOff x="-35118325" y="3202075"/>
            <a:chExt cx="281975" cy="291450"/>
          </a:xfrm>
        </p:grpSpPr>
        <p:sp>
          <p:nvSpPr>
            <p:cNvPr id="6971" name="Google Shape;6971;p88"/>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8"/>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8"/>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8"/>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5" name="Google Shape;6975;p88"/>
          <p:cNvGrpSpPr/>
          <p:nvPr/>
        </p:nvGrpSpPr>
        <p:grpSpPr>
          <a:xfrm>
            <a:off x="1724593" y="1821799"/>
            <a:ext cx="354586" cy="353221"/>
            <a:chOff x="-35123050" y="3561225"/>
            <a:chExt cx="292225" cy="291100"/>
          </a:xfrm>
        </p:grpSpPr>
        <p:sp>
          <p:nvSpPr>
            <p:cNvPr id="6976" name="Google Shape;6976;p88"/>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8"/>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88"/>
          <p:cNvGrpSpPr/>
          <p:nvPr/>
        </p:nvGrpSpPr>
        <p:grpSpPr>
          <a:xfrm>
            <a:off x="1766652" y="2256940"/>
            <a:ext cx="270467" cy="353615"/>
            <a:chOff x="-35089175" y="3919600"/>
            <a:chExt cx="222900" cy="291425"/>
          </a:xfrm>
        </p:grpSpPr>
        <p:sp>
          <p:nvSpPr>
            <p:cNvPr id="6979" name="Google Shape;6979;p88"/>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8"/>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1" name="Google Shape;6981;p88"/>
          <p:cNvGrpSpPr/>
          <p:nvPr/>
        </p:nvGrpSpPr>
        <p:grpSpPr>
          <a:xfrm>
            <a:off x="3963648" y="1380303"/>
            <a:ext cx="336445" cy="354131"/>
            <a:chOff x="-33277650" y="3226875"/>
            <a:chExt cx="277275" cy="291850"/>
          </a:xfrm>
        </p:grpSpPr>
        <p:sp>
          <p:nvSpPr>
            <p:cNvPr id="6982" name="Google Shape;6982;p88"/>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8"/>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8"/>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8"/>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8"/>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8"/>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8"/>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88"/>
          <p:cNvGrpSpPr/>
          <p:nvPr/>
        </p:nvGrpSpPr>
        <p:grpSpPr>
          <a:xfrm>
            <a:off x="3955048" y="1821587"/>
            <a:ext cx="353645" cy="353645"/>
            <a:chOff x="-33286325" y="3586425"/>
            <a:chExt cx="291450" cy="291450"/>
          </a:xfrm>
        </p:grpSpPr>
        <p:sp>
          <p:nvSpPr>
            <p:cNvPr id="6990" name="Google Shape;6990;p88"/>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8"/>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8"/>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8"/>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8"/>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88"/>
          <p:cNvGrpSpPr/>
          <p:nvPr/>
        </p:nvGrpSpPr>
        <p:grpSpPr>
          <a:xfrm>
            <a:off x="3955048" y="2255969"/>
            <a:ext cx="353645" cy="355557"/>
            <a:chOff x="-33286325" y="3944800"/>
            <a:chExt cx="291450" cy="293025"/>
          </a:xfrm>
        </p:grpSpPr>
        <p:sp>
          <p:nvSpPr>
            <p:cNvPr id="6996" name="Google Shape;6996;p88"/>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8"/>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8"/>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8"/>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88"/>
          <p:cNvGrpSpPr/>
          <p:nvPr/>
        </p:nvGrpSpPr>
        <p:grpSpPr>
          <a:xfrm>
            <a:off x="2613445" y="2729129"/>
            <a:ext cx="353645" cy="356527"/>
            <a:chOff x="-31452725" y="3191825"/>
            <a:chExt cx="291450" cy="293825"/>
          </a:xfrm>
        </p:grpSpPr>
        <p:sp>
          <p:nvSpPr>
            <p:cNvPr id="7001" name="Google Shape;7001;p88"/>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8"/>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8"/>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8"/>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88"/>
          <p:cNvGrpSpPr/>
          <p:nvPr/>
        </p:nvGrpSpPr>
        <p:grpSpPr>
          <a:xfrm>
            <a:off x="2612975" y="3200744"/>
            <a:ext cx="354586" cy="354586"/>
            <a:chOff x="-31452725" y="3551775"/>
            <a:chExt cx="292225" cy="292225"/>
          </a:xfrm>
        </p:grpSpPr>
        <p:sp>
          <p:nvSpPr>
            <p:cNvPr id="7006" name="Google Shape;7006;p88"/>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8"/>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8"/>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8"/>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0" name="Google Shape;7010;p88"/>
          <p:cNvGrpSpPr/>
          <p:nvPr/>
        </p:nvGrpSpPr>
        <p:grpSpPr>
          <a:xfrm>
            <a:off x="2611534" y="3664729"/>
            <a:ext cx="357468" cy="356497"/>
            <a:chOff x="-31455100" y="3909350"/>
            <a:chExt cx="294600" cy="293800"/>
          </a:xfrm>
        </p:grpSpPr>
        <p:sp>
          <p:nvSpPr>
            <p:cNvPr id="7011" name="Google Shape;7011;p88"/>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88"/>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3" name="Google Shape;7013;p88"/>
          <p:cNvGrpSpPr/>
          <p:nvPr/>
        </p:nvGrpSpPr>
        <p:grpSpPr>
          <a:xfrm>
            <a:off x="3952719" y="3665684"/>
            <a:ext cx="353645" cy="354586"/>
            <a:chOff x="-30345325" y="3918800"/>
            <a:chExt cx="291450" cy="292225"/>
          </a:xfrm>
        </p:grpSpPr>
        <p:sp>
          <p:nvSpPr>
            <p:cNvPr id="7014" name="Google Shape;7014;p88"/>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88"/>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88"/>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8"/>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8"/>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88"/>
          <p:cNvGrpSpPr/>
          <p:nvPr/>
        </p:nvGrpSpPr>
        <p:grpSpPr>
          <a:xfrm>
            <a:off x="2172184" y="1821587"/>
            <a:ext cx="353645" cy="353645"/>
            <a:chOff x="-34763900" y="3561225"/>
            <a:chExt cx="291450" cy="291450"/>
          </a:xfrm>
        </p:grpSpPr>
        <p:sp>
          <p:nvSpPr>
            <p:cNvPr id="7020" name="Google Shape;7020;p88"/>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8"/>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8"/>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3" name="Google Shape;7023;p88"/>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4" name="Google Shape;7024;p88"/>
          <p:cNvGrpSpPr/>
          <p:nvPr/>
        </p:nvGrpSpPr>
        <p:grpSpPr>
          <a:xfrm>
            <a:off x="827081" y="2730099"/>
            <a:ext cx="354586" cy="354586"/>
            <a:chOff x="-32927950" y="3227275"/>
            <a:chExt cx="292225" cy="292225"/>
          </a:xfrm>
        </p:grpSpPr>
        <p:sp>
          <p:nvSpPr>
            <p:cNvPr id="7025" name="Google Shape;7025;p88"/>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8"/>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8"/>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8"/>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8"/>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88"/>
          <p:cNvGrpSpPr/>
          <p:nvPr/>
        </p:nvGrpSpPr>
        <p:grpSpPr>
          <a:xfrm>
            <a:off x="826596" y="3201213"/>
            <a:ext cx="355557" cy="353645"/>
            <a:chOff x="-32927950" y="3586425"/>
            <a:chExt cx="293025" cy="291450"/>
          </a:xfrm>
        </p:grpSpPr>
        <p:sp>
          <p:nvSpPr>
            <p:cNvPr id="7031" name="Google Shape;7031;p88"/>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8"/>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8"/>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88"/>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88"/>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88"/>
          <p:cNvGrpSpPr/>
          <p:nvPr/>
        </p:nvGrpSpPr>
        <p:grpSpPr>
          <a:xfrm>
            <a:off x="827081" y="3665198"/>
            <a:ext cx="354586" cy="355557"/>
            <a:chOff x="-32927950" y="3944800"/>
            <a:chExt cx="292225" cy="293025"/>
          </a:xfrm>
        </p:grpSpPr>
        <p:sp>
          <p:nvSpPr>
            <p:cNvPr id="7037" name="Google Shape;7037;p88"/>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88"/>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88"/>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8"/>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8"/>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88"/>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88"/>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88"/>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8"/>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88"/>
          <p:cNvGrpSpPr/>
          <p:nvPr/>
        </p:nvGrpSpPr>
        <p:grpSpPr>
          <a:xfrm>
            <a:off x="3055873" y="2730449"/>
            <a:ext cx="354586" cy="353888"/>
            <a:chOff x="-31094350" y="3194000"/>
            <a:chExt cx="292225" cy="291650"/>
          </a:xfrm>
        </p:grpSpPr>
        <p:sp>
          <p:nvSpPr>
            <p:cNvPr id="7047" name="Google Shape;7047;p88"/>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8"/>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8"/>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8"/>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8"/>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88"/>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88"/>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8"/>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5" name="Google Shape;7055;p88"/>
          <p:cNvGrpSpPr/>
          <p:nvPr/>
        </p:nvGrpSpPr>
        <p:grpSpPr>
          <a:xfrm>
            <a:off x="3056343" y="3200941"/>
            <a:ext cx="353645" cy="354191"/>
            <a:chOff x="-31093575" y="3552550"/>
            <a:chExt cx="291450" cy="291900"/>
          </a:xfrm>
        </p:grpSpPr>
        <p:sp>
          <p:nvSpPr>
            <p:cNvPr id="7056" name="Google Shape;7056;p88"/>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8"/>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88"/>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88"/>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88"/>
          <p:cNvGrpSpPr/>
          <p:nvPr/>
        </p:nvGrpSpPr>
        <p:grpSpPr>
          <a:xfrm>
            <a:off x="2182711" y="1380546"/>
            <a:ext cx="332593" cy="353645"/>
            <a:chOff x="-34755225" y="3202075"/>
            <a:chExt cx="274100" cy="291450"/>
          </a:xfrm>
        </p:grpSpPr>
        <p:sp>
          <p:nvSpPr>
            <p:cNvPr id="7061" name="Google Shape;7061;p88"/>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8"/>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88"/>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8"/>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8"/>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8"/>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8"/>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88"/>
          <p:cNvGrpSpPr/>
          <p:nvPr/>
        </p:nvGrpSpPr>
        <p:grpSpPr>
          <a:xfrm>
            <a:off x="3056343" y="3666169"/>
            <a:ext cx="353645" cy="353615"/>
            <a:chOff x="-31093575" y="3911725"/>
            <a:chExt cx="291450" cy="291425"/>
          </a:xfrm>
        </p:grpSpPr>
        <p:sp>
          <p:nvSpPr>
            <p:cNvPr id="7069" name="Google Shape;7069;p88"/>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88"/>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1" name="Google Shape;7071;p88"/>
          <p:cNvGrpSpPr/>
          <p:nvPr/>
        </p:nvGrpSpPr>
        <p:grpSpPr>
          <a:xfrm>
            <a:off x="2165773" y="4123136"/>
            <a:ext cx="356497" cy="354586"/>
            <a:chOff x="-29946000" y="3183175"/>
            <a:chExt cx="293800" cy="292225"/>
          </a:xfrm>
        </p:grpSpPr>
        <p:sp>
          <p:nvSpPr>
            <p:cNvPr id="7072" name="Google Shape;7072;p88"/>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8"/>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88"/>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88"/>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8"/>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8"/>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88"/>
          <p:cNvGrpSpPr/>
          <p:nvPr/>
        </p:nvGrpSpPr>
        <p:grpSpPr>
          <a:xfrm>
            <a:off x="2610305" y="1380289"/>
            <a:ext cx="358408" cy="354161"/>
            <a:chOff x="-34408675" y="3202075"/>
            <a:chExt cx="295375" cy="291875"/>
          </a:xfrm>
        </p:grpSpPr>
        <p:sp>
          <p:nvSpPr>
            <p:cNvPr id="7079" name="Google Shape;7079;p88"/>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8"/>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8"/>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8"/>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8"/>
          <p:cNvGrpSpPr/>
          <p:nvPr/>
        </p:nvGrpSpPr>
        <p:grpSpPr>
          <a:xfrm>
            <a:off x="2612216" y="1820283"/>
            <a:ext cx="354586" cy="356254"/>
            <a:chOff x="-34405525" y="3558075"/>
            <a:chExt cx="292225" cy="293600"/>
          </a:xfrm>
        </p:grpSpPr>
        <p:sp>
          <p:nvSpPr>
            <p:cNvPr id="7084" name="Google Shape;7084;p88"/>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8"/>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8"/>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88"/>
          <p:cNvGrpSpPr/>
          <p:nvPr/>
        </p:nvGrpSpPr>
        <p:grpSpPr>
          <a:xfrm>
            <a:off x="2611730" y="2256940"/>
            <a:ext cx="355557" cy="353615"/>
            <a:chOff x="-34406325" y="3919600"/>
            <a:chExt cx="293025" cy="291425"/>
          </a:xfrm>
        </p:grpSpPr>
        <p:sp>
          <p:nvSpPr>
            <p:cNvPr id="7088" name="Google Shape;7088;p88"/>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88"/>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88"/>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8"/>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8"/>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8"/>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8"/>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5" name="Google Shape;7095;p88"/>
          <p:cNvGrpSpPr/>
          <p:nvPr/>
        </p:nvGrpSpPr>
        <p:grpSpPr>
          <a:xfrm>
            <a:off x="1275628" y="2736303"/>
            <a:ext cx="353645" cy="342179"/>
            <a:chOff x="-32568800" y="3232000"/>
            <a:chExt cx="291450" cy="282000"/>
          </a:xfrm>
        </p:grpSpPr>
        <p:sp>
          <p:nvSpPr>
            <p:cNvPr id="7096" name="Google Shape;7096;p88"/>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8"/>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88"/>
          <p:cNvGrpSpPr/>
          <p:nvPr/>
        </p:nvGrpSpPr>
        <p:grpSpPr>
          <a:xfrm>
            <a:off x="1275158" y="3201213"/>
            <a:ext cx="354586" cy="353645"/>
            <a:chOff x="-32569575" y="3586425"/>
            <a:chExt cx="292225" cy="291450"/>
          </a:xfrm>
        </p:grpSpPr>
        <p:sp>
          <p:nvSpPr>
            <p:cNvPr id="7099" name="Google Shape;7099;p88"/>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88"/>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1" name="Google Shape;7101;p88"/>
          <p:cNvGrpSpPr/>
          <p:nvPr/>
        </p:nvGrpSpPr>
        <p:grpSpPr>
          <a:xfrm>
            <a:off x="1266073" y="3665805"/>
            <a:ext cx="372756" cy="354343"/>
            <a:chOff x="-32576675" y="3944600"/>
            <a:chExt cx="307200" cy="292025"/>
          </a:xfrm>
        </p:grpSpPr>
        <p:sp>
          <p:nvSpPr>
            <p:cNvPr id="7102" name="Google Shape;7102;p88"/>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8"/>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88"/>
          <p:cNvGrpSpPr/>
          <p:nvPr/>
        </p:nvGrpSpPr>
        <p:grpSpPr>
          <a:xfrm>
            <a:off x="3511040" y="2730100"/>
            <a:ext cx="354586" cy="354586"/>
            <a:chOff x="-30735200" y="3192625"/>
            <a:chExt cx="292225" cy="292225"/>
          </a:xfrm>
        </p:grpSpPr>
        <p:sp>
          <p:nvSpPr>
            <p:cNvPr id="7105" name="Google Shape;7105;p88"/>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8"/>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8"/>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8"/>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8"/>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88"/>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88"/>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88"/>
          <p:cNvGrpSpPr/>
          <p:nvPr/>
        </p:nvGrpSpPr>
        <p:grpSpPr>
          <a:xfrm>
            <a:off x="3511040" y="3201532"/>
            <a:ext cx="354586" cy="353008"/>
            <a:chOff x="-30735200" y="3552550"/>
            <a:chExt cx="292225" cy="290925"/>
          </a:xfrm>
        </p:grpSpPr>
        <p:sp>
          <p:nvSpPr>
            <p:cNvPr id="7113" name="Google Shape;7113;p88"/>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8"/>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88"/>
          <p:cNvGrpSpPr/>
          <p:nvPr/>
        </p:nvGrpSpPr>
        <p:grpSpPr>
          <a:xfrm>
            <a:off x="3511040" y="3666154"/>
            <a:ext cx="354586" cy="353645"/>
            <a:chOff x="-30735200" y="3910925"/>
            <a:chExt cx="292225" cy="291450"/>
          </a:xfrm>
        </p:grpSpPr>
        <p:sp>
          <p:nvSpPr>
            <p:cNvPr id="7116" name="Google Shape;7116;p88"/>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88"/>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8" name="Google Shape;7118;p88"/>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9" name="Google Shape;7119;p88"/>
          <p:cNvGrpSpPr/>
          <p:nvPr/>
        </p:nvGrpSpPr>
        <p:grpSpPr>
          <a:xfrm>
            <a:off x="4864547" y="1375808"/>
            <a:ext cx="358971" cy="359224"/>
            <a:chOff x="-57956275" y="3197925"/>
            <a:chExt cx="319000" cy="319225"/>
          </a:xfrm>
        </p:grpSpPr>
        <p:sp>
          <p:nvSpPr>
            <p:cNvPr id="7120" name="Google Shape;7120;p88"/>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8"/>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8"/>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8"/>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8"/>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8"/>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8"/>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88"/>
          <p:cNvGrpSpPr/>
          <p:nvPr/>
        </p:nvGrpSpPr>
        <p:grpSpPr>
          <a:xfrm>
            <a:off x="4886701" y="1832234"/>
            <a:ext cx="314662" cy="358971"/>
            <a:chOff x="-57940525" y="3590375"/>
            <a:chExt cx="279625" cy="319000"/>
          </a:xfrm>
        </p:grpSpPr>
        <p:sp>
          <p:nvSpPr>
            <p:cNvPr id="7128" name="Google Shape;7128;p88"/>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88"/>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88"/>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8"/>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88"/>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88"/>
          <p:cNvGrpSpPr/>
          <p:nvPr/>
        </p:nvGrpSpPr>
        <p:grpSpPr>
          <a:xfrm>
            <a:off x="4857582" y="2273605"/>
            <a:ext cx="358099" cy="358999"/>
            <a:chOff x="-57959425" y="3982600"/>
            <a:chExt cx="318225" cy="319025"/>
          </a:xfrm>
        </p:grpSpPr>
        <p:sp>
          <p:nvSpPr>
            <p:cNvPr id="7134" name="Google Shape;7134;p88"/>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88"/>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88"/>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8"/>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88"/>
          <p:cNvGrpSpPr/>
          <p:nvPr/>
        </p:nvGrpSpPr>
        <p:grpSpPr>
          <a:xfrm>
            <a:off x="7057749" y="1376934"/>
            <a:ext cx="357226" cy="357226"/>
            <a:chOff x="-55987225" y="3198925"/>
            <a:chExt cx="317450" cy="317450"/>
          </a:xfrm>
        </p:grpSpPr>
        <p:sp>
          <p:nvSpPr>
            <p:cNvPr id="7139" name="Google Shape;7139;p88"/>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88"/>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88"/>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8"/>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88"/>
          <p:cNvGrpSpPr/>
          <p:nvPr/>
        </p:nvGrpSpPr>
        <p:grpSpPr>
          <a:xfrm>
            <a:off x="7057749" y="1832965"/>
            <a:ext cx="357226" cy="357367"/>
            <a:chOff x="-55987225" y="3591025"/>
            <a:chExt cx="317450" cy="317575"/>
          </a:xfrm>
        </p:grpSpPr>
        <p:sp>
          <p:nvSpPr>
            <p:cNvPr id="7144" name="Google Shape;7144;p88"/>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8"/>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8"/>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8"/>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88"/>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88"/>
          <p:cNvGrpSpPr/>
          <p:nvPr/>
        </p:nvGrpSpPr>
        <p:grpSpPr>
          <a:xfrm>
            <a:off x="7071665" y="2273605"/>
            <a:ext cx="358999" cy="358999"/>
            <a:chOff x="-55988800" y="3982600"/>
            <a:chExt cx="319025" cy="319025"/>
          </a:xfrm>
        </p:grpSpPr>
        <p:sp>
          <p:nvSpPr>
            <p:cNvPr id="7150" name="Google Shape;7150;p88"/>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8"/>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88"/>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88"/>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8"/>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5" name="Google Shape;7155;p88"/>
          <p:cNvGrpSpPr/>
          <p:nvPr/>
        </p:nvGrpSpPr>
        <p:grpSpPr>
          <a:xfrm>
            <a:off x="5730184" y="2731562"/>
            <a:ext cx="356326" cy="358971"/>
            <a:chOff x="-54026025" y="3192625"/>
            <a:chExt cx="316650" cy="319000"/>
          </a:xfrm>
        </p:grpSpPr>
        <p:sp>
          <p:nvSpPr>
            <p:cNvPr id="7156" name="Google Shape;7156;p88"/>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8"/>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88"/>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88"/>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8"/>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8"/>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8"/>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8"/>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88"/>
          <p:cNvGrpSpPr/>
          <p:nvPr/>
        </p:nvGrpSpPr>
        <p:grpSpPr>
          <a:xfrm>
            <a:off x="5750130" y="3202536"/>
            <a:ext cx="316434" cy="358099"/>
            <a:chOff x="-54007925" y="3584850"/>
            <a:chExt cx="281200" cy="318225"/>
          </a:xfrm>
        </p:grpSpPr>
        <p:sp>
          <p:nvSpPr>
            <p:cNvPr id="7165" name="Google Shape;7165;p88"/>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88"/>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88"/>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8"/>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8"/>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88"/>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88"/>
          <p:cNvGrpSpPr/>
          <p:nvPr/>
        </p:nvGrpSpPr>
        <p:grpSpPr>
          <a:xfrm>
            <a:off x="5750130" y="3664421"/>
            <a:ext cx="316434" cy="358914"/>
            <a:chOff x="-54007925" y="3975575"/>
            <a:chExt cx="281200" cy="318950"/>
          </a:xfrm>
        </p:grpSpPr>
        <p:sp>
          <p:nvSpPr>
            <p:cNvPr id="7172" name="Google Shape;7172;p88"/>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8"/>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8"/>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88"/>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6" name="Google Shape;7176;p88"/>
          <p:cNvGrpSpPr/>
          <p:nvPr/>
        </p:nvGrpSpPr>
        <p:grpSpPr>
          <a:xfrm>
            <a:off x="7984996" y="2748891"/>
            <a:ext cx="274770" cy="358492"/>
            <a:chOff x="-52005775" y="3208025"/>
            <a:chExt cx="244175" cy="318575"/>
          </a:xfrm>
        </p:grpSpPr>
        <p:sp>
          <p:nvSpPr>
            <p:cNvPr id="7177" name="Google Shape;7177;p88"/>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8"/>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88"/>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88"/>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8"/>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8"/>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8"/>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8"/>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8"/>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8"/>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8"/>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88"/>
          <p:cNvGrpSpPr/>
          <p:nvPr/>
        </p:nvGrpSpPr>
        <p:grpSpPr>
          <a:xfrm>
            <a:off x="5291462" y="1376934"/>
            <a:ext cx="358099" cy="358099"/>
            <a:chOff x="-57568775" y="3198925"/>
            <a:chExt cx="318225" cy="318225"/>
          </a:xfrm>
        </p:grpSpPr>
        <p:sp>
          <p:nvSpPr>
            <p:cNvPr id="7189" name="Google Shape;7189;p88"/>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8"/>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8"/>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8"/>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8"/>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8"/>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5" name="Google Shape;7195;p88"/>
          <p:cNvGrpSpPr/>
          <p:nvPr/>
        </p:nvGrpSpPr>
        <p:grpSpPr>
          <a:xfrm>
            <a:off x="5313181" y="1832234"/>
            <a:ext cx="314662" cy="358099"/>
            <a:chOff x="-57549075" y="3590375"/>
            <a:chExt cx="279625" cy="318225"/>
          </a:xfrm>
        </p:grpSpPr>
        <p:sp>
          <p:nvSpPr>
            <p:cNvPr id="7196" name="Google Shape;7196;p88"/>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8"/>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8"/>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8"/>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88"/>
          <p:cNvGrpSpPr/>
          <p:nvPr/>
        </p:nvGrpSpPr>
        <p:grpSpPr>
          <a:xfrm>
            <a:off x="5305378" y="2273605"/>
            <a:ext cx="359871" cy="359871"/>
            <a:chOff x="-57570350" y="3982600"/>
            <a:chExt cx="319800" cy="319800"/>
          </a:xfrm>
        </p:grpSpPr>
        <p:sp>
          <p:nvSpPr>
            <p:cNvPr id="7201" name="Google Shape;7201;p88"/>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8"/>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8"/>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8"/>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88"/>
          <p:cNvGrpSpPr/>
          <p:nvPr/>
        </p:nvGrpSpPr>
        <p:grpSpPr>
          <a:xfrm>
            <a:off x="7520416" y="1376033"/>
            <a:ext cx="314662" cy="358999"/>
            <a:chOff x="-55576850" y="3198125"/>
            <a:chExt cx="279625" cy="319025"/>
          </a:xfrm>
        </p:grpSpPr>
        <p:sp>
          <p:nvSpPr>
            <p:cNvPr id="7206" name="Google Shape;7206;p88"/>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8"/>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8"/>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8"/>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88"/>
          <p:cNvGrpSpPr/>
          <p:nvPr/>
        </p:nvGrpSpPr>
        <p:grpSpPr>
          <a:xfrm>
            <a:off x="7497812" y="1832009"/>
            <a:ext cx="359871" cy="358324"/>
            <a:chOff x="-55596550" y="3590175"/>
            <a:chExt cx="319800" cy="318425"/>
          </a:xfrm>
        </p:grpSpPr>
        <p:sp>
          <p:nvSpPr>
            <p:cNvPr id="7211" name="Google Shape;7211;p88"/>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8"/>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8"/>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8"/>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5" name="Google Shape;7215;p88"/>
          <p:cNvGrpSpPr/>
          <p:nvPr/>
        </p:nvGrpSpPr>
        <p:grpSpPr>
          <a:xfrm>
            <a:off x="7513049" y="2273351"/>
            <a:ext cx="358999" cy="359252"/>
            <a:chOff x="-55595775" y="3982375"/>
            <a:chExt cx="319025" cy="319250"/>
          </a:xfrm>
        </p:grpSpPr>
        <p:sp>
          <p:nvSpPr>
            <p:cNvPr id="7216" name="Google Shape;7216;p88"/>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8"/>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8"/>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8"/>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8"/>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8"/>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8"/>
          <p:cNvGrpSpPr/>
          <p:nvPr/>
        </p:nvGrpSpPr>
        <p:grpSpPr>
          <a:xfrm>
            <a:off x="6170232" y="2731562"/>
            <a:ext cx="358999" cy="358099"/>
            <a:chOff x="-53635375" y="3192625"/>
            <a:chExt cx="319025" cy="318225"/>
          </a:xfrm>
        </p:grpSpPr>
        <p:sp>
          <p:nvSpPr>
            <p:cNvPr id="7223" name="Google Shape;7223;p88"/>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8"/>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8"/>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88"/>
          <p:cNvGrpSpPr/>
          <p:nvPr/>
        </p:nvGrpSpPr>
        <p:grpSpPr>
          <a:xfrm>
            <a:off x="6192401" y="3202536"/>
            <a:ext cx="314662" cy="358999"/>
            <a:chOff x="-53615675" y="3584850"/>
            <a:chExt cx="279625" cy="319025"/>
          </a:xfrm>
        </p:grpSpPr>
        <p:sp>
          <p:nvSpPr>
            <p:cNvPr id="7227" name="Google Shape;7227;p88"/>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8"/>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8"/>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88"/>
          <p:cNvGrpSpPr/>
          <p:nvPr/>
        </p:nvGrpSpPr>
        <p:grpSpPr>
          <a:xfrm>
            <a:off x="6170246" y="3665461"/>
            <a:ext cx="358971" cy="357874"/>
            <a:chOff x="-53634575" y="3976500"/>
            <a:chExt cx="319000" cy="318025"/>
          </a:xfrm>
        </p:grpSpPr>
        <p:sp>
          <p:nvSpPr>
            <p:cNvPr id="7231" name="Google Shape;7231;p88"/>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8"/>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8"/>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8"/>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8"/>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8"/>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8"/>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8"/>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9" name="Google Shape;7239;p88"/>
          <p:cNvGrpSpPr/>
          <p:nvPr/>
        </p:nvGrpSpPr>
        <p:grpSpPr>
          <a:xfrm>
            <a:off x="7965050" y="3208415"/>
            <a:ext cx="314662" cy="358436"/>
            <a:chOff x="-52023900" y="3590075"/>
            <a:chExt cx="279625" cy="318525"/>
          </a:xfrm>
        </p:grpSpPr>
        <p:sp>
          <p:nvSpPr>
            <p:cNvPr id="7240" name="Google Shape;7240;p88"/>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8"/>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8"/>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8"/>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8"/>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8"/>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8"/>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7" name="Google Shape;7247;p88"/>
          <p:cNvGrpSpPr/>
          <p:nvPr/>
        </p:nvGrpSpPr>
        <p:grpSpPr>
          <a:xfrm>
            <a:off x="5728292" y="1376934"/>
            <a:ext cx="358971" cy="358971"/>
            <a:chOff x="-57173375" y="3198925"/>
            <a:chExt cx="319000" cy="319000"/>
          </a:xfrm>
        </p:grpSpPr>
        <p:sp>
          <p:nvSpPr>
            <p:cNvPr id="7248" name="Google Shape;7248;p88"/>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8"/>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8"/>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8"/>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88"/>
          <p:cNvGrpSpPr/>
          <p:nvPr/>
        </p:nvGrpSpPr>
        <p:grpSpPr>
          <a:xfrm>
            <a:off x="5729178" y="1854374"/>
            <a:ext cx="357198" cy="314690"/>
            <a:chOff x="-57176525" y="3610050"/>
            <a:chExt cx="317425" cy="279650"/>
          </a:xfrm>
        </p:grpSpPr>
        <p:sp>
          <p:nvSpPr>
            <p:cNvPr id="7253" name="Google Shape;7253;p88"/>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8"/>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8"/>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8"/>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8"/>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88"/>
          <p:cNvGrpSpPr/>
          <p:nvPr/>
        </p:nvGrpSpPr>
        <p:grpSpPr>
          <a:xfrm>
            <a:off x="7939633" y="1376934"/>
            <a:ext cx="358099" cy="356326"/>
            <a:chOff x="-55202750" y="3198925"/>
            <a:chExt cx="318225" cy="316650"/>
          </a:xfrm>
        </p:grpSpPr>
        <p:sp>
          <p:nvSpPr>
            <p:cNvPr id="7259" name="Google Shape;7259;p88"/>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8"/>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8"/>
          <p:cNvGrpSpPr/>
          <p:nvPr/>
        </p:nvGrpSpPr>
        <p:grpSpPr>
          <a:xfrm>
            <a:off x="7950267" y="1832234"/>
            <a:ext cx="336830" cy="358099"/>
            <a:chOff x="-55194875" y="3590375"/>
            <a:chExt cx="299325" cy="318225"/>
          </a:xfrm>
        </p:grpSpPr>
        <p:sp>
          <p:nvSpPr>
            <p:cNvPr id="7262" name="Google Shape;7262;p88"/>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8"/>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8"/>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8"/>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8"/>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88"/>
          <p:cNvGrpSpPr/>
          <p:nvPr/>
        </p:nvGrpSpPr>
        <p:grpSpPr>
          <a:xfrm>
            <a:off x="7954884" y="2274505"/>
            <a:ext cx="357198" cy="357198"/>
            <a:chOff x="-55203525" y="3983400"/>
            <a:chExt cx="317425" cy="317425"/>
          </a:xfrm>
        </p:grpSpPr>
        <p:sp>
          <p:nvSpPr>
            <p:cNvPr id="7268" name="Google Shape;7268;p88"/>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8"/>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8"/>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88"/>
          <p:cNvGrpSpPr/>
          <p:nvPr/>
        </p:nvGrpSpPr>
        <p:grpSpPr>
          <a:xfrm>
            <a:off x="6621365" y="2731562"/>
            <a:ext cx="335930" cy="358971"/>
            <a:chOff x="-53232900" y="3192625"/>
            <a:chExt cx="298525" cy="319000"/>
          </a:xfrm>
        </p:grpSpPr>
        <p:sp>
          <p:nvSpPr>
            <p:cNvPr id="7272" name="Google Shape;7272;p88"/>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8"/>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8"/>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8"/>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8"/>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8"/>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8"/>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8"/>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88"/>
          <p:cNvGrpSpPr/>
          <p:nvPr/>
        </p:nvGrpSpPr>
        <p:grpSpPr>
          <a:xfrm>
            <a:off x="6610731" y="3202536"/>
            <a:ext cx="357198" cy="356326"/>
            <a:chOff x="-53242350" y="3584850"/>
            <a:chExt cx="317425" cy="316650"/>
          </a:xfrm>
        </p:grpSpPr>
        <p:sp>
          <p:nvSpPr>
            <p:cNvPr id="7281" name="Google Shape;7281;p88"/>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8"/>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8"/>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8"/>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8"/>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88"/>
          <p:cNvGrpSpPr/>
          <p:nvPr/>
        </p:nvGrpSpPr>
        <p:grpSpPr>
          <a:xfrm>
            <a:off x="6631999" y="3665236"/>
            <a:ext cx="314662" cy="358999"/>
            <a:chOff x="-53224225" y="3976300"/>
            <a:chExt cx="279625" cy="319025"/>
          </a:xfrm>
        </p:grpSpPr>
        <p:sp>
          <p:nvSpPr>
            <p:cNvPr id="7287" name="Google Shape;7287;p88"/>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8"/>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8"/>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8"/>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8"/>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88"/>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88"/>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88"/>
          <p:cNvGrpSpPr/>
          <p:nvPr/>
        </p:nvGrpSpPr>
        <p:grpSpPr>
          <a:xfrm>
            <a:off x="7942896" y="3672917"/>
            <a:ext cx="358971" cy="358408"/>
            <a:chOff x="-52043575" y="3983125"/>
            <a:chExt cx="319000" cy="318500"/>
          </a:xfrm>
        </p:grpSpPr>
        <p:sp>
          <p:nvSpPr>
            <p:cNvPr id="7295" name="Google Shape;7295;p88"/>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8"/>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8"/>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8"/>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8"/>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8"/>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8"/>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8"/>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8"/>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88"/>
          <p:cNvGrpSpPr/>
          <p:nvPr/>
        </p:nvGrpSpPr>
        <p:grpSpPr>
          <a:xfrm>
            <a:off x="6196836" y="1376934"/>
            <a:ext cx="314662" cy="358971"/>
            <a:chOff x="-56766175" y="3198925"/>
            <a:chExt cx="279625" cy="319000"/>
          </a:xfrm>
        </p:grpSpPr>
        <p:sp>
          <p:nvSpPr>
            <p:cNvPr id="7305" name="Google Shape;7305;p88"/>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8"/>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8"/>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8"/>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8"/>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8"/>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8"/>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88"/>
          <p:cNvGrpSpPr/>
          <p:nvPr/>
        </p:nvGrpSpPr>
        <p:grpSpPr>
          <a:xfrm>
            <a:off x="6195950" y="1832234"/>
            <a:ext cx="316434" cy="358099"/>
            <a:chOff x="-56766175" y="3590375"/>
            <a:chExt cx="281200" cy="318225"/>
          </a:xfrm>
        </p:grpSpPr>
        <p:sp>
          <p:nvSpPr>
            <p:cNvPr id="7313" name="Google Shape;7313;p88"/>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8"/>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8"/>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88"/>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88"/>
          <p:cNvGrpSpPr/>
          <p:nvPr/>
        </p:nvGrpSpPr>
        <p:grpSpPr>
          <a:xfrm>
            <a:off x="6232906" y="2273605"/>
            <a:ext cx="272126" cy="358099"/>
            <a:chOff x="-56747275" y="3982600"/>
            <a:chExt cx="241825" cy="318225"/>
          </a:xfrm>
        </p:grpSpPr>
        <p:sp>
          <p:nvSpPr>
            <p:cNvPr id="7318" name="Google Shape;7318;p88"/>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8"/>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8"/>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8"/>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8"/>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88"/>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88"/>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88"/>
          <p:cNvGrpSpPr/>
          <p:nvPr/>
        </p:nvGrpSpPr>
        <p:grpSpPr>
          <a:xfrm>
            <a:off x="4840657" y="3215842"/>
            <a:ext cx="358999" cy="342991"/>
            <a:chOff x="-54812875" y="3596675"/>
            <a:chExt cx="319025" cy="304800"/>
          </a:xfrm>
        </p:grpSpPr>
        <p:sp>
          <p:nvSpPr>
            <p:cNvPr id="7326" name="Google Shape;7326;p88"/>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88"/>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88"/>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8"/>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8"/>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88"/>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88"/>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3" name="Google Shape;7333;p88"/>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8"/>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5" name="Google Shape;7335;p88"/>
          <p:cNvGrpSpPr/>
          <p:nvPr/>
        </p:nvGrpSpPr>
        <p:grpSpPr>
          <a:xfrm>
            <a:off x="4862826" y="3672326"/>
            <a:ext cx="314662" cy="358099"/>
            <a:chOff x="-54793175" y="3982600"/>
            <a:chExt cx="279625" cy="318225"/>
          </a:xfrm>
        </p:grpSpPr>
        <p:sp>
          <p:nvSpPr>
            <p:cNvPr id="7336" name="Google Shape;7336;p88"/>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8"/>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8"/>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8"/>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8"/>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8"/>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8"/>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88"/>
          <p:cNvGrpSpPr/>
          <p:nvPr/>
        </p:nvGrpSpPr>
        <p:grpSpPr>
          <a:xfrm>
            <a:off x="7074284" y="2731562"/>
            <a:ext cx="314662" cy="358099"/>
            <a:chOff x="-52832000" y="3192625"/>
            <a:chExt cx="279625" cy="318225"/>
          </a:xfrm>
        </p:grpSpPr>
        <p:sp>
          <p:nvSpPr>
            <p:cNvPr id="7344" name="Google Shape;7344;p88"/>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88"/>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8"/>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8"/>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8"/>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8"/>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8"/>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8"/>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88"/>
          <p:cNvGrpSpPr/>
          <p:nvPr/>
        </p:nvGrpSpPr>
        <p:grpSpPr>
          <a:xfrm>
            <a:off x="5760817" y="2272929"/>
            <a:ext cx="323524" cy="358774"/>
            <a:chOff x="-57162350" y="3982000"/>
            <a:chExt cx="287500" cy="318825"/>
          </a:xfrm>
        </p:grpSpPr>
        <p:sp>
          <p:nvSpPr>
            <p:cNvPr id="7353" name="Google Shape;7353;p88"/>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8"/>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8"/>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8"/>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88"/>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88"/>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8"/>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8"/>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88"/>
          <p:cNvGrpSpPr/>
          <p:nvPr/>
        </p:nvGrpSpPr>
        <p:grpSpPr>
          <a:xfrm>
            <a:off x="7052130" y="3203436"/>
            <a:ext cx="358971" cy="357198"/>
            <a:chOff x="-52851675" y="3585650"/>
            <a:chExt cx="319000" cy="317425"/>
          </a:xfrm>
        </p:grpSpPr>
        <p:sp>
          <p:nvSpPr>
            <p:cNvPr id="7362" name="Google Shape;7362;p88"/>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8"/>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8"/>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8"/>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8"/>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8"/>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88"/>
          <p:cNvGrpSpPr/>
          <p:nvPr/>
        </p:nvGrpSpPr>
        <p:grpSpPr>
          <a:xfrm>
            <a:off x="7074284" y="3665236"/>
            <a:ext cx="314662" cy="358999"/>
            <a:chOff x="-52832000" y="3976300"/>
            <a:chExt cx="279625" cy="319025"/>
          </a:xfrm>
        </p:grpSpPr>
        <p:sp>
          <p:nvSpPr>
            <p:cNvPr id="7369" name="Google Shape;7369;p88"/>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8"/>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8"/>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8"/>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8"/>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4" name="Google Shape;7374;p88"/>
          <p:cNvGrpSpPr/>
          <p:nvPr/>
        </p:nvGrpSpPr>
        <p:grpSpPr>
          <a:xfrm>
            <a:off x="6191490" y="4119884"/>
            <a:ext cx="316434" cy="358099"/>
            <a:chOff x="-51633225" y="3198925"/>
            <a:chExt cx="281200" cy="318225"/>
          </a:xfrm>
        </p:grpSpPr>
        <p:sp>
          <p:nvSpPr>
            <p:cNvPr id="7375" name="Google Shape;7375;p88"/>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88"/>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8"/>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8"/>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8"/>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88"/>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88"/>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88"/>
          <p:cNvGrpSpPr/>
          <p:nvPr/>
        </p:nvGrpSpPr>
        <p:grpSpPr>
          <a:xfrm>
            <a:off x="6610314" y="1377806"/>
            <a:ext cx="365188" cy="357226"/>
            <a:chOff x="-56396775" y="3199700"/>
            <a:chExt cx="324525" cy="317450"/>
          </a:xfrm>
        </p:grpSpPr>
        <p:sp>
          <p:nvSpPr>
            <p:cNvPr id="7383" name="Google Shape;7383;p88"/>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8"/>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8"/>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8"/>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8"/>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88"/>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88"/>
          <p:cNvGrpSpPr/>
          <p:nvPr/>
        </p:nvGrpSpPr>
        <p:grpSpPr>
          <a:xfrm>
            <a:off x="6613408" y="1843740"/>
            <a:ext cx="358999" cy="335958"/>
            <a:chOff x="-56394425" y="3600600"/>
            <a:chExt cx="319025" cy="298550"/>
          </a:xfrm>
        </p:grpSpPr>
        <p:sp>
          <p:nvSpPr>
            <p:cNvPr id="7390" name="Google Shape;7390;p88"/>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8"/>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8"/>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88"/>
          <p:cNvGrpSpPr/>
          <p:nvPr/>
        </p:nvGrpSpPr>
        <p:grpSpPr>
          <a:xfrm>
            <a:off x="6644175" y="2274505"/>
            <a:ext cx="327068" cy="357198"/>
            <a:chOff x="-56379450" y="3983400"/>
            <a:chExt cx="290650" cy="317425"/>
          </a:xfrm>
        </p:grpSpPr>
        <p:sp>
          <p:nvSpPr>
            <p:cNvPr id="7394" name="Google Shape;7394;p88"/>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88"/>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8"/>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8"/>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8"/>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8"/>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8"/>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8"/>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88"/>
          <p:cNvGrpSpPr/>
          <p:nvPr/>
        </p:nvGrpSpPr>
        <p:grpSpPr>
          <a:xfrm>
            <a:off x="5307879" y="2738651"/>
            <a:ext cx="316434" cy="358971"/>
            <a:chOff x="-54401725" y="3198925"/>
            <a:chExt cx="281200" cy="319000"/>
          </a:xfrm>
        </p:grpSpPr>
        <p:sp>
          <p:nvSpPr>
            <p:cNvPr id="7403" name="Google Shape;7403;p88"/>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8"/>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88"/>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88"/>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8"/>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8"/>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8"/>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8"/>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8"/>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8"/>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88"/>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88"/>
          <p:cNvGrpSpPr/>
          <p:nvPr/>
        </p:nvGrpSpPr>
        <p:grpSpPr>
          <a:xfrm>
            <a:off x="5308766" y="3208753"/>
            <a:ext cx="314662" cy="358099"/>
            <a:chOff x="-54401725" y="3590375"/>
            <a:chExt cx="279625" cy="318225"/>
          </a:xfrm>
        </p:grpSpPr>
        <p:sp>
          <p:nvSpPr>
            <p:cNvPr id="7415" name="Google Shape;7415;p88"/>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8"/>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8"/>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8"/>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8"/>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8"/>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88"/>
          <p:cNvGrpSpPr/>
          <p:nvPr/>
        </p:nvGrpSpPr>
        <p:grpSpPr>
          <a:xfrm>
            <a:off x="5306557" y="3672326"/>
            <a:ext cx="319079" cy="358099"/>
            <a:chOff x="-54403300" y="3982600"/>
            <a:chExt cx="283550" cy="318225"/>
          </a:xfrm>
        </p:grpSpPr>
        <p:sp>
          <p:nvSpPr>
            <p:cNvPr id="7422" name="Google Shape;7422;p88"/>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88"/>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88"/>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8"/>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8"/>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8"/>
          <p:cNvGrpSpPr/>
          <p:nvPr/>
        </p:nvGrpSpPr>
        <p:grpSpPr>
          <a:xfrm>
            <a:off x="7493951" y="2733559"/>
            <a:ext cx="356298" cy="356973"/>
            <a:chOff x="-52458650" y="3194400"/>
            <a:chExt cx="316625" cy="317225"/>
          </a:xfrm>
        </p:grpSpPr>
        <p:sp>
          <p:nvSpPr>
            <p:cNvPr id="7428" name="Google Shape;7428;p88"/>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8"/>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8"/>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8"/>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8"/>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8"/>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8"/>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88"/>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6" name="Google Shape;7436;p88"/>
          <p:cNvGrpSpPr/>
          <p:nvPr/>
        </p:nvGrpSpPr>
        <p:grpSpPr>
          <a:xfrm>
            <a:off x="4862826" y="2738651"/>
            <a:ext cx="314662" cy="358971"/>
            <a:chOff x="-54793175" y="3198925"/>
            <a:chExt cx="279625" cy="319000"/>
          </a:xfrm>
        </p:grpSpPr>
        <p:sp>
          <p:nvSpPr>
            <p:cNvPr id="7437" name="Google Shape;7437;p88"/>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8"/>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8"/>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8"/>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8"/>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88"/>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88"/>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4" name="Google Shape;7444;p88"/>
          <p:cNvGrpSpPr/>
          <p:nvPr/>
        </p:nvGrpSpPr>
        <p:grpSpPr>
          <a:xfrm>
            <a:off x="7503249" y="3202536"/>
            <a:ext cx="337703" cy="357845"/>
            <a:chOff x="-52450000" y="3584850"/>
            <a:chExt cx="300100" cy="318000"/>
          </a:xfrm>
        </p:grpSpPr>
        <p:sp>
          <p:nvSpPr>
            <p:cNvPr id="7445" name="Google Shape;7445;p88"/>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8"/>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8"/>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8"/>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88"/>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88"/>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88"/>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88"/>
          <p:cNvGrpSpPr/>
          <p:nvPr/>
        </p:nvGrpSpPr>
        <p:grpSpPr>
          <a:xfrm>
            <a:off x="7514769" y="3667009"/>
            <a:ext cx="314662" cy="357226"/>
            <a:chOff x="-52440550" y="3977875"/>
            <a:chExt cx="279625" cy="317450"/>
          </a:xfrm>
        </p:grpSpPr>
        <p:sp>
          <p:nvSpPr>
            <p:cNvPr id="7453" name="Google Shape;7453;p88"/>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8"/>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8"/>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8"/>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8"/>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8"/>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8"/>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8"/>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88"/>
          <p:cNvGrpSpPr/>
          <p:nvPr/>
        </p:nvGrpSpPr>
        <p:grpSpPr>
          <a:xfrm>
            <a:off x="6626703" y="4123215"/>
            <a:ext cx="314662" cy="358999"/>
            <a:chOff x="-51623775" y="3584850"/>
            <a:chExt cx="279625" cy="319025"/>
          </a:xfrm>
        </p:grpSpPr>
        <p:sp>
          <p:nvSpPr>
            <p:cNvPr id="7462" name="Google Shape;7462;p88"/>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8"/>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8"/>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8"/>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8"/>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8"/>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8"/>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8"/>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8"/>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1" name="Google Shape;7471;p88"/>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472" name="Google Shape;7472;p88"/>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76" name="Shape 7476"/>
        <p:cNvGrpSpPr/>
        <p:nvPr/>
      </p:nvGrpSpPr>
      <p:grpSpPr>
        <a:xfrm>
          <a:off x="0" y="0"/>
          <a:ext cx="0" cy="0"/>
          <a:chOff x="0" y="0"/>
          <a:chExt cx="0" cy="0"/>
        </a:xfrm>
      </p:grpSpPr>
      <p:grpSp>
        <p:nvGrpSpPr>
          <p:cNvPr id="7477" name="Google Shape;7477;p89"/>
          <p:cNvGrpSpPr/>
          <p:nvPr/>
        </p:nvGrpSpPr>
        <p:grpSpPr>
          <a:xfrm>
            <a:off x="866775" y="1386849"/>
            <a:ext cx="276003" cy="357300"/>
            <a:chOff x="-50469125" y="3183175"/>
            <a:chExt cx="233150" cy="301825"/>
          </a:xfrm>
        </p:grpSpPr>
        <p:sp>
          <p:nvSpPr>
            <p:cNvPr id="7478" name="Google Shape;7478;p89"/>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9"/>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9"/>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89"/>
          <p:cNvGrpSpPr/>
          <p:nvPr/>
        </p:nvGrpSpPr>
        <p:grpSpPr>
          <a:xfrm>
            <a:off x="826674" y="1822251"/>
            <a:ext cx="356205" cy="355288"/>
            <a:chOff x="-50504575" y="3550975"/>
            <a:chExt cx="300900" cy="300125"/>
          </a:xfrm>
        </p:grpSpPr>
        <p:sp>
          <p:nvSpPr>
            <p:cNvPr id="7482" name="Google Shape;7482;p89"/>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9"/>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9"/>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9"/>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89"/>
          <p:cNvGrpSpPr/>
          <p:nvPr/>
        </p:nvGrpSpPr>
        <p:grpSpPr>
          <a:xfrm>
            <a:off x="826674" y="2260493"/>
            <a:ext cx="356205" cy="354341"/>
            <a:chOff x="-50503000" y="3921175"/>
            <a:chExt cx="300900" cy="299325"/>
          </a:xfrm>
        </p:grpSpPr>
        <p:sp>
          <p:nvSpPr>
            <p:cNvPr id="7487" name="Google Shape;7487;p89"/>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9"/>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9"/>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9"/>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9"/>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89"/>
          <p:cNvGrpSpPr/>
          <p:nvPr/>
        </p:nvGrpSpPr>
        <p:grpSpPr>
          <a:xfrm>
            <a:off x="3030727" y="1406411"/>
            <a:ext cx="355258" cy="356205"/>
            <a:chOff x="-48630025" y="3199700"/>
            <a:chExt cx="300100" cy="300900"/>
          </a:xfrm>
        </p:grpSpPr>
        <p:sp>
          <p:nvSpPr>
            <p:cNvPr id="7493" name="Google Shape;7493;p89"/>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9"/>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9"/>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89"/>
          <p:cNvGrpSpPr/>
          <p:nvPr/>
        </p:nvGrpSpPr>
        <p:grpSpPr>
          <a:xfrm>
            <a:off x="3030727" y="1843707"/>
            <a:ext cx="355258" cy="355258"/>
            <a:chOff x="-48630025" y="3569100"/>
            <a:chExt cx="300100" cy="300100"/>
          </a:xfrm>
        </p:grpSpPr>
        <p:sp>
          <p:nvSpPr>
            <p:cNvPr id="7497" name="Google Shape;7497;p89"/>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9"/>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9"/>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9"/>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89"/>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9"/>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9"/>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9"/>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9"/>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9"/>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7" name="Google Shape;7507;p89"/>
          <p:cNvGrpSpPr/>
          <p:nvPr/>
        </p:nvGrpSpPr>
        <p:grpSpPr>
          <a:xfrm>
            <a:off x="3031201" y="2281003"/>
            <a:ext cx="354311" cy="353394"/>
            <a:chOff x="-48629225" y="3938500"/>
            <a:chExt cx="299300" cy="298525"/>
          </a:xfrm>
        </p:grpSpPr>
        <p:sp>
          <p:nvSpPr>
            <p:cNvPr id="7508" name="Google Shape;7508;p89"/>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89"/>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89"/>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9"/>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2" name="Google Shape;7512;p89"/>
          <p:cNvGrpSpPr/>
          <p:nvPr/>
        </p:nvGrpSpPr>
        <p:grpSpPr>
          <a:xfrm>
            <a:off x="1766604" y="2752344"/>
            <a:ext cx="311458" cy="354341"/>
            <a:chOff x="-46762575" y="3200500"/>
            <a:chExt cx="263100" cy="299325"/>
          </a:xfrm>
        </p:grpSpPr>
        <p:sp>
          <p:nvSpPr>
            <p:cNvPr id="7513" name="Google Shape;7513;p89"/>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9"/>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9"/>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9"/>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9"/>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9"/>
          <p:cNvGrpSpPr/>
          <p:nvPr/>
        </p:nvGrpSpPr>
        <p:grpSpPr>
          <a:xfrm>
            <a:off x="1744689" y="3211066"/>
            <a:ext cx="355288" cy="312375"/>
            <a:chOff x="-46779900" y="3588000"/>
            <a:chExt cx="300125" cy="263875"/>
          </a:xfrm>
        </p:grpSpPr>
        <p:sp>
          <p:nvSpPr>
            <p:cNvPr id="7519" name="Google Shape;7519;p89"/>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9"/>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9"/>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9"/>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89"/>
          <p:cNvGrpSpPr/>
          <p:nvPr/>
        </p:nvGrpSpPr>
        <p:grpSpPr>
          <a:xfrm>
            <a:off x="1745162" y="3625988"/>
            <a:ext cx="354341" cy="353394"/>
            <a:chOff x="-46779100" y="3938500"/>
            <a:chExt cx="299325" cy="298525"/>
          </a:xfrm>
        </p:grpSpPr>
        <p:sp>
          <p:nvSpPr>
            <p:cNvPr id="7524" name="Google Shape;7524;p89"/>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9"/>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89"/>
          <p:cNvGrpSpPr/>
          <p:nvPr/>
        </p:nvGrpSpPr>
        <p:grpSpPr>
          <a:xfrm>
            <a:off x="3952900" y="2758855"/>
            <a:ext cx="355258" cy="355288"/>
            <a:chOff x="-44924250" y="3206000"/>
            <a:chExt cx="300100" cy="300125"/>
          </a:xfrm>
        </p:grpSpPr>
        <p:sp>
          <p:nvSpPr>
            <p:cNvPr id="7527" name="Google Shape;7527;p89"/>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9"/>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9"/>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89"/>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89"/>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89"/>
          <p:cNvGrpSpPr/>
          <p:nvPr/>
        </p:nvGrpSpPr>
        <p:grpSpPr>
          <a:xfrm>
            <a:off x="1267386" y="1386849"/>
            <a:ext cx="355258" cy="355258"/>
            <a:chOff x="-50134375" y="3183175"/>
            <a:chExt cx="300100" cy="300100"/>
          </a:xfrm>
        </p:grpSpPr>
        <p:sp>
          <p:nvSpPr>
            <p:cNvPr id="7533" name="Google Shape;7533;p89"/>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9"/>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9"/>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9"/>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9"/>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9"/>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9"/>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9"/>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9"/>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9"/>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89"/>
          <p:cNvGrpSpPr/>
          <p:nvPr/>
        </p:nvGrpSpPr>
        <p:grpSpPr>
          <a:xfrm>
            <a:off x="1267386" y="1822251"/>
            <a:ext cx="355258" cy="355288"/>
            <a:chOff x="-50134375" y="3550975"/>
            <a:chExt cx="300100" cy="300125"/>
          </a:xfrm>
        </p:grpSpPr>
        <p:sp>
          <p:nvSpPr>
            <p:cNvPr id="7544" name="Google Shape;7544;p89"/>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9"/>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89"/>
          <p:cNvGrpSpPr/>
          <p:nvPr/>
        </p:nvGrpSpPr>
        <p:grpSpPr>
          <a:xfrm>
            <a:off x="1267386" y="2259783"/>
            <a:ext cx="355258" cy="355051"/>
            <a:chOff x="-50134375" y="3920575"/>
            <a:chExt cx="300100" cy="299925"/>
          </a:xfrm>
        </p:grpSpPr>
        <p:sp>
          <p:nvSpPr>
            <p:cNvPr id="7547" name="Google Shape;7547;p89"/>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9"/>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89"/>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0" name="Google Shape;7550;p89"/>
          <p:cNvGrpSpPr/>
          <p:nvPr/>
        </p:nvGrpSpPr>
        <p:grpSpPr>
          <a:xfrm>
            <a:off x="3478110" y="1407358"/>
            <a:ext cx="357123" cy="355258"/>
            <a:chOff x="-48262200" y="3200500"/>
            <a:chExt cx="301675" cy="300100"/>
          </a:xfrm>
        </p:grpSpPr>
        <p:sp>
          <p:nvSpPr>
            <p:cNvPr id="7551" name="Google Shape;7551;p89"/>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9"/>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9"/>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9"/>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9"/>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9"/>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89"/>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89"/>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9"/>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0" name="Google Shape;7560;p89"/>
          <p:cNvGrpSpPr/>
          <p:nvPr/>
        </p:nvGrpSpPr>
        <p:grpSpPr>
          <a:xfrm>
            <a:off x="3507483" y="1844447"/>
            <a:ext cx="298377" cy="354519"/>
            <a:chOff x="-48233050" y="3569725"/>
            <a:chExt cx="252050" cy="299475"/>
          </a:xfrm>
        </p:grpSpPr>
        <p:sp>
          <p:nvSpPr>
            <p:cNvPr id="7561" name="Google Shape;7561;p89"/>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89"/>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9"/>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89"/>
          <p:cNvGrpSpPr/>
          <p:nvPr/>
        </p:nvGrpSpPr>
        <p:grpSpPr>
          <a:xfrm>
            <a:off x="3531248" y="2278191"/>
            <a:ext cx="250847" cy="358070"/>
            <a:chOff x="-48216525" y="3936125"/>
            <a:chExt cx="211900" cy="302475"/>
          </a:xfrm>
        </p:grpSpPr>
        <p:sp>
          <p:nvSpPr>
            <p:cNvPr id="7565" name="Google Shape;7565;p89"/>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9"/>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9"/>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9"/>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9" name="Google Shape;7569;p89"/>
          <p:cNvGrpSpPr/>
          <p:nvPr/>
        </p:nvGrpSpPr>
        <p:grpSpPr>
          <a:xfrm>
            <a:off x="2186966" y="2753261"/>
            <a:ext cx="355258" cy="355288"/>
            <a:chOff x="-46410500" y="3201275"/>
            <a:chExt cx="300100" cy="300125"/>
          </a:xfrm>
        </p:grpSpPr>
        <p:sp>
          <p:nvSpPr>
            <p:cNvPr id="7570" name="Google Shape;7570;p89"/>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9"/>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9"/>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89"/>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89"/>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89"/>
          <p:cNvGrpSpPr/>
          <p:nvPr/>
        </p:nvGrpSpPr>
        <p:grpSpPr>
          <a:xfrm>
            <a:off x="2186966" y="3188692"/>
            <a:ext cx="355258" cy="356205"/>
            <a:chOff x="-46409700" y="3569100"/>
            <a:chExt cx="300100" cy="300900"/>
          </a:xfrm>
        </p:grpSpPr>
        <p:sp>
          <p:nvSpPr>
            <p:cNvPr id="7576" name="Google Shape;7576;p89"/>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89"/>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9"/>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89"/>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89"/>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89"/>
          <p:cNvGrpSpPr/>
          <p:nvPr/>
        </p:nvGrpSpPr>
        <p:grpSpPr>
          <a:xfrm>
            <a:off x="2174847" y="3624124"/>
            <a:ext cx="379497" cy="358070"/>
            <a:chOff x="-46422300" y="3936925"/>
            <a:chExt cx="320575" cy="302475"/>
          </a:xfrm>
        </p:grpSpPr>
        <p:sp>
          <p:nvSpPr>
            <p:cNvPr id="7582" name="Google Shape;7582;p89"/>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9"/>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89"/>
          <p:cNvGrpSpPr/>
          <p:nvPr/>
        </p:nvGrpSpPr>
        <p:grpSpPr>
          <a:xfrm>
            <a:off x="3952426" y="3178452"/>
            <a:ext cx="356205" cy="355258"/>
            <a:chOff x="-44914800" y="3560450"/>
            <a:chExt cx="300900" cy="300100"/>
          </a:xfrm>
        </p:grpSpPr>
        <p:sp>
          <p:nvSpPr>
            <p:cNvPr id="7585" name="Google Shape;7585;p89"/>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9"/>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89"/>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89"/>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9"/>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89"/>
          <p:cNvGrpSpPr/>
          <p:nvPr/>
        </p:nvGrpSpPr>
        <p:grpSpPr>
          <a:xfrm>
            <a:off x="1707478" y="1387086"/>
            <a:ext cx="354311" cy="354104"/>
            <a:chOff x="-49764975" y="3183375"/>
            <a:chExt cx="299300" cy="299125"/>
          </a:xfrm>
        </p:grpSpPr>
        <p:sp>
          <p:nvSpPr>
            <p:cNvPr id="7591" name="Google Shape;7591;p89"/>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9"/>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89"/>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89"/>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9"/>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9"/>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9"/>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89"/>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89"/>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89"/>
          <p:cNvGrpSpPr/>
          <p:nvPr/>
        </p:nvGrpSpPr>
        <p:grpSpPr>
          <a:xfrm>
            <a:off x="1707478" y="1822547"/>
            <a:ext cx="354311" cy="355909"/>
            <a:chOff x="-49764975" y="3551225"/>
            <a:chExt cx="299300" cy="300650"/>
          </a:xfrm>
        </p:grpSpPr>
        <p:sp>
          <p:nvSpPr>
            <p:cNvPr id="7601" name="Google Shape;7601;p89"/>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9"/>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89"/>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89"/>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9"/>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9"/>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9"/>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89"/>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89"/>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9"/>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89"/>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89"/>
          <p:cNvGrpSpPr/>
          <p:nvPr/>
        </p:nvGrpSpPr>
        <p:grpSpPr>
          <a:xfrm>
            <a:off x="1705140" y="2259310"/>
            <a:ext cx="358987" cy="355525"/>
            <a:chOff x="-49766550" y="3920175"/>
            <a:chExt cx="303250" cy="300325"/>
          </a:xfrm>
        </p:grpSpPr>
        <p:sp>
          <p:nvSpPr>
            <p:cNvPr id="7613" name="Google Shape;7613;p89"/>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9"/>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9"/>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9"/>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9"/>
          <p:cNvGrpSpPr/>
          <p:nvPr/>
        </p:nvGrpSpPr>
        <p:grpSpPr>
          <a:xfrm>
            <a:off x="3920671" y="1407358"/>
            <a:ext cx="357123" cy="354341"/>
            <a:chOff x="-47892800" y="3200500"/>
            <a:chExt cx="301675" cy="299325"/>
          </a:xfrm>
        </p:grpSpPr>
        <p:sp>
          <p:nvSpPr>
            <p:cNvPr id="7618" name="Google Shape;7618;p89"/>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9"/>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9"/>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89"/>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89"/>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89"/>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4" name="Google Shape;7624;p89"/>
          <p:cNvGrpSpPr/>
          <p:nvPr/>
        </p:nvGrpSpPr>
        <p:grpSpPr>
          <a:xfrm>
            <a:off x="3984537" y="1843707"/>
            <a:ext cx="229391" cy="355258"/>
            <a:chOff x="-47839250" y="3569100"/>
            <a:chExt cx="193775" cy="300100"/>
          </a:xfrm>
        </p:grpSpPr>
        <p:sp>
          <p:nvSpPr>
            <p:cNvPr id="7625" name="Google Shape;7625;p89"/>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9"/>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9"/>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9"/>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89"/>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9"/>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89"/>
          <p:cNvGrpSpPr/>
          <p:nvPr/>
        </p:nvGrpSpPr>
        <p:grpSpPr>
          <a:xfrm>
            <a:off x="3921603" y="2280056"/>
            <a:ext cx="355258" cy="356205"/>
            <a:chOff x="-47892800" y="3937700"/>
            <a:chExt cx="300100" cy="300900"/>
          </a:xfrm>
        </p:grpSpPr>
        <p:sp>
          <p:nvSpPr>
            <p:cNvPr id="7632" name="Google Shape;7632;p89"/>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9"/>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89"/>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89"/>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9"/>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9"/>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9"/>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9"/>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89"/>
          <p:cNvGrpSpPr/>
          <p:nvPr/>
        </p:nvGrpSpPr>
        <p:grpSpPr>
          <a:xfrm>
            <a:off x="2626898" y="2773770"/>
            <a:ext cx="355258" cy="311458"/>
            <a:chOff x="-46042675" y="3218600"/>
            <a:chExt cx="300100" cy="263100"/>
          </a:xfrm>
        </p:grpSpPr>
        <p:sp>
          <p:nvSpPr>
            <p:cNvPr id="7641" name="Google Shape;7641;p89"/>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9"/>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9"/>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89"/>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89"/>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9"/>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89"/>
          <p:cNvGrpSpPr/>
          <p:nvPr/>
        </p:nvGrpSpPr>
        <p:grpSpPr>
          <a:xfrm>
            <a:off x="2626898" y="3188219"/>
            <a:ext cx="355258" cy="323118"/>
            <a:chOff x="-46042675" y="3568700"/>
            <a:chExt cx="300100" cy="272950"/>
          </a:xfrm>
        </p:grpSpPr>
        <p:sp>
          <p:nvSpPr>
            <p:cNvPr id="7648" name="Google Shape;7648;p89"/>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9"/>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9"/>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9"/>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89"/>
          <p:cNvGrpSpPr/>
          <p:nvPr/>
        </p:nvGrpSpPr>
        <p:grpSpPr>
          <a:xfrm>
            <a:off x="2668849" y="3625189"/>
            <a:ext cx="271357" cy="356057"/>
            <a:chOff x="-46007225" y="3937825"/>
            <a:chExt cx="229225" cy="300775"/>
          </a:xfrm>
        </p:grpSpPr>
        <p:sp>
          <p:nvSpPr>
            <p:cNvPr id="7653" name="Google Shape;7653;p89"/>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9"/>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9"/>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9"/>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9"/>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9"/>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89"/>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9"/>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9"/>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9"/>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3" name="Google Shape;7663;p89"/>
          <p:cNvGrpSpPr/>
          <p:nvPr/>
        </p:nvGrpSpPr>
        <p:grpSpPr>
          <a:xfrm>
            <a:off x="3974341" y="3615275"/>
            <a:ext cx="312375" cy="357596"/>
            <a:chOff x="-44895900" y="3929450"/>
            <a:chExt cx="263875" cy="302075"/>
          </a:xfrm>
        </p:grpSpPr>
        <p:sp>
          <p:nvSpPr>
            <p:cNvPr id="7664" name="Google Shape;7664;p89"/>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9"/>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9"/>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89"/>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9"/>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9"/>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0" name="Google Shape;7670;p89"/>
          <p:cNvGrpSpPr/>
          <p:nvPr/>
        </p:nvGrpSpPr>
        <p:grpSpPr>
          <a:xfrm>
            <a:off x="2148160" y="1398036"/>
            <a:ext cx="356205" cy="332885"/>
            <a:chOff x="-49397175" y="3192625"/>
            <a:chExt cx="300900" cy="281200"/>
          </a:xfrm>
        </p:grpSpPr>
        <p:sp>
          <p:nvSpPr>
            <p:cNvPr id="7671" name="Google Shape;7671;p89"/>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9"/>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9"/>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9"/>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9"/>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9"/>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89"/>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89"/>
          <p:cNvGrpSpPr/>
          <p:nvPr/>
        </p:nvGrpSpPr>
        <p:grpSpPr>
          <a:xfrm>
            <a:off x="2174263" y="1822251"/>
            <a:ext cx="304000" cy="356205"/>
            <a:chOff x="-49375900" y="3550975"/>
            <a:chExt cx="256800" cy="300900"/>
          </a:xfrm>
        </p:grpSpPr>
        <p:sp>
          <p:nvSpPr>
            <p:cNvPr id="7679" name="Google Shape;7679;p89"/>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9"/>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9"/>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9"/>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9"/>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9"/>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9"/>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9"/>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9"/>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9"/>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9"/>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89"/>
          <p:cNvGrpSpPr/>
          <p:nvPr/>
        </p:nvGrpSpPr>
        <p:grpSpPr>
          <a:xfrm>
            <a:off x="2169616" y="2259546"/>
            <a:ext cx="313293" cy="356205"/>
            <a:chOff x="-49378250" y="3920375"/>
            <a:chExt cx="264650" cy="300900"/>
          </a:xfrm>
        </p:grpSpPr>
        <p:sp>
          <p:nvSpPr>
            <p:cNvPr id="7691" name="Google Shape;7691;p89"/>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9"/>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89"/>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89"/>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9"/>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89"/>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89"/>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89"/>
          <p:cNvGrpSpPr/>
          <p:nvPr/>
        </p:nvGrpSpPr>
        <p:grpSpPr>
          <a:xfrm>
            <a:off x="888604" y="2752344"/>
            <a:ext cx="312375" cy="357123"/>
            <a:chOff x="-47505300" y="3200500"/>
            <a:chExt cx="263875" cy="301675"/>
          </a:xfrm>
        </p:grpSpPr>
        <p:sp>
          <p:nvSpPr>
            <p:cNvPr id="7699" name="Google Shape;7699;p89"/>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89"/>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9"/>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89"/>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89"/>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9"/>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9"/>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9"/>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9"/>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9"/>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9"/>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9"/>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9"/>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89"/>
          <p:cNvGrpSpPr/>
          <p:nvPr/>
        </p:nvGrpSpPr>
        <p:grpSpPr>
          <a:xfrm>
            <a:off x="866704" y="3188692"/>
            <a:ext cx="356176" cy="355051"/>
            <a:chOff x="-47524975" y="3569100"/>
            <a:chExt cx="300875" cy="299925"/>
          </a:xfrm>
        </p:grpSpPr>
        <p:sp>
          <p:nvSpPr>
            <p:cNvPr id="7713" name="Google Shape;7713;p89"/>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9"/>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9"/>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89"/>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89"/>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89"/>
          <p:cNvGrpSpPr/>
          <p:nvPr/>
        </p:nvGrpSpPr>
        <p:grpSpPr>
          <a:xfrm>
            <a:off x="867162" y="3667954"/>
            <a:ext cx="355258" cy="270410"/>
            <a:chOff x="-47523400" y="3973950"/>
            <a:chExt cx="300100" cy="228425"/>
          </a:xfrm>
        </p:grpSpPr>
        <p:sp>
          <p:nvSpPr>
            <p:cNvPr id="7719" name="Google Shape;7719;p89"/>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9"/>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9"/>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9"/>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9"/>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4" name="Google Shape;7724;p89"/>
          <p:cNvGrpSpPr/>
          <p:nvPr/>
        </p:nvGrpSpPr>
        <p:grpSpPr>
          <a:xfrm>
            <a:off x="3072283" y="2750953"/>
            <a:ext cx="354341" cy="357596"/>
            <a:chOff x="-45673275" y="3199325"/>
            <a:chExt cx="299325" cy="302075"/>
          </a:xfrm>
        </p:grpSpPr>
        <p:sp>
          <p:nvSpPr>
            <p:cNvPr id="7725" name="Google Shape;7725;p89"/>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9"/>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9"/>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8" name="Google Shape;7728;p89"/>
          <p:cNvGrpSpPr/>
          <p:nvPr/>
        </p:nvGrpSpPr>
        <p:grpSpPr>
          <a:xfrm>
            <a:off x="3071351" y="3209202"/>
            <a:ext cx="356205" cy="314240"/>
            <a:chOff x="-45674075" y="3586425"/>
            <a:chExt cx="300900" cy="265450"/>
          </a:xfrm>
        </p:grpSpPr>
        <p:sp>
          <p:nvSpPr>
            <p:cNvPr id="7729" name="Google Shape;7729;p89"/>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9"/>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89"/>
          <p:cNvGrpSpPr/>
          <p:nvPr/>
        </p:nvGrpSpPr>
        <p:grpSpPr>
          <a:xfrm>
            <a:off x="3072283" y="3625041"/>
            <a:ext cx="354341" cy="356205"/>
            <a:chOff x="-45673275" y="3937700"/>
            <a:chExt cx="299325" cy="300900"/>
          </a:xfrm>
        </p:grpSpPr>
        <p:sp>
          <p:nvSpPr>
            <p:cNvPr id="7732" name="Google Shape;7732;p89"/>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9"/>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9"/>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9"/>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9"/>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9"/>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89"/>
          <p:cNvGrpSpPr/>
          <p:nvPr/>
        </p:nvGrpSpPr>
        <p:grpSpPr>
          <a:xfrm>
            <a:off x="2186449" y="4117825"/>
            <a:ext cx="356205" cy="356205"/>
            <a:chOff x="-44512325" y="3176075"/>
            <a:chExt cx="300900" cy="300900"/>
          </a:xfrm>
        </p:grpSpPr>
        <p:sp>
          <p:nvSpPr>
            <p:cNvPr id="7739" name="Google Shape;7739;p89"/>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9"/>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9"/>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2" name="Google Shape;7742;p89"/>
          <p:cNvGrpSpPr/>
          <p:nvPr/>
        </p:nvGrpSpPr>
        <p:grpSpPr>
          <a:xfrm>
            <a:off x="2589789" y="1386849"/>
            <a:ext cx="354341" cy="354341"/>
            <a:chOff x="-49027775" y="3183175"/>
            <a:chExt cx="299325" cy="299325"/>
          </a:xfrm>
        </p:grpSpPr>
        <p:sp>
          <p:nvSpPr>
            <p:cNvPr id="7743" name="Google Shape;7743;p89"/>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9"/>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9"/>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9"/>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89"/>
          <p:cNvGrpSpPr/>
          <p:nvPr/>
        </p:nvGrpSpPr>
        <p:grpSpPr>
          <a:xfrm>
            <a:off x="2589330" y="1822251"/>
            <a:ext cx="355258" cy="357152"/>
            <a:chOff x="-49027775" y="3550975"/>
            <a:chExt cx="300100" cy="301700"/>
          </a:xfrm>
        </p:grpSpPr>
        <p:sp>
          <p:nvSpPr>
            <p:cNvPr id="7748" name="Google Shape;7748;p89"/>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9"/>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9"/>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9"/>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9"/>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89"/>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89"/>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9"/>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9"/>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9"/>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89"/>
          <p:cNvGrpSpPr/>
          <p:nvPr/>
        </p:nvGrpSpPr>
        <p:grpSpPr>
          <a:xfrm>
            <a:off x="2587406" y="2259310"/>
            <a:ext cx="359106" cy="355525"/>
            <a:chOff x="-49031025" y="3920175"/>
            <a:chExt cx="303350" cy="300325"/>
          </a:xfrm>
        </p:grpSpPr>
        <p:sp>
          <p:nvSpPr>
            <p:cNvPr id="7759" name="Google Shape;7759;p89"/>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9"/>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9"/>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9"/>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89"/>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9"/>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5" name="Google Shape;7765;p89"/>
          <p:cNvGrpSpPr/>
          <p:nvPr/>
        </p:nvGrpSpPr>
        <p:grpSpPr>
          <a:xfrm>
            <a:off x="1303511" y="2752344"/>
            <a:ext cx="356176" cy="354341"/>
            <a:chOff x="-47155575" y="3200500"/>
            <a:chExt cx="300875" cy="299325"/>
          </a:xfrm>
        </p:grpSpPr>
        <p:sp>
          <p:nvSpPr>
            <p:cNvPr id="7766" name="Google Shape;7766;p89"/>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9"/>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9"/>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9"/>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9"/>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9"/>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9"/>
          <p:cNvGrpSpPr/>
          <p:nvPr/>
        </p:nvGrpSpPr>
        <p:grpSpPr>
          <a:xfrm>
            <a:off x="1303970" y="3188692"/>
            <a:ext cx="355258" cy="355258"/>
            <a:chOff x="-47154800" y="3569100"/>
            <a:chExt cx="300100" cy="300100"/>
          </a:xfrm>
        </p:grpSpPr>
        <p:sp>
          <p:nvSpPr>
            <p:cNvPr id="7773" name="Google Shape;7773;p89"/>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89"/>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9"/>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9"/>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9"/>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9"/>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89"/>
          <p:cNvGrpSpPr/>
          <p:nvPr/>
        </p:nvGrpSpPr>
        <p:grpSpPr>
          <a:xfrm>
            <a:off x="1304443" y="3626905"/>
            <a:ext cx="354311" cy="353423"/>
            <a:chOff x="-47154000" y="3939275"/>
            <a:chExt cx="299300" cy="298550"/>
          </a:xfrm>
        </p:grpSpPr>
        <p:sp>
          <p:nvSpPr>
            <p:cNvPr id="7780" name="Google Shape;7780;p89"/>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9"/>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9"/>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9"/>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89"/>
          <p:cNvGrpSpPr/>
          <p:nvPr/>
        </p:nvGrpSpPr>
        <p:grpSpPr>
          <a:xfrm>
            <a:off x="3529733" y="2752344"/>
            <a:ext cx="312375" cy="354341"/>
            <a:chOff x="-45286550" y="3200500"/>
            <a:chExt cx="263875" cy="299325"/>
          </a:xfrm>
        </p:grpSpPr>
        <p:sp>
          <p:nvSpPr>
            <p:cNvPr id="7785" name="Google Shape;7785;p89"/>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9"/>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9"/>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89"/>
          <p:cNvGrpSpPr/>
          <p:nvPr/>
        </p:nvGrpSpPr>
        <p:grpSpPr>
          <a:xfrm>
            <a:off x="3529733" y="3189639"/>
            <a:ext cx="312375" cy="354311"/>
            <a:chOff x="-45286550" y="3569900"/>
            <a:chExt cx="263875" cy="299300"/>
          </a:xfrm>
        </p:grpSpPr>
        <p:sp>
          <p:nvSpPr>
            <p:cNvPr id="7789" name="Google Shape;7789;p89"/>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9"/>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9"/>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9"/>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89"/>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9"/>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9"/>
          <p:cNvGrpSpPr/>
          <p:nvPr/>
        </p:nvGrpSpPr>
        <p:grpSpPr>
          <a:xfrm>
            <a:off x="3540920" y="3625988"/>
            <a:ext cx="290001" cy="355258"/>
            <a:chOff x="-45277900" y="3938500"/>
            <a:chExt cx="244975" cy="300100"/>
          </a:xfrm>
        </p:grpSpPr>
        <p:sp>
          <p:nvSpPr>
            <p:cNvPr id="7796" name="Google Shape;7796;p89"/>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9"/>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89"/>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89"/>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89"/>
          <p:cNvGrpSpPr/>
          <p:nvPr/>
        </p:nvGrpSpPr>
        <p:grpSpPr>
          <a:xfrm>
            <a:off x="2626869" y="4095090"/>
            <a:ext cx="355258" cy="355258"/>
            <a:chOff x="-44502875" y="3576975"/>
            <a:chExt cx="300100" cy="300100"/>
          </a:xfrm>
        </p:grpSpPr>
        <p:sp>
          <p:nvSpPr>
            <p:cNvPr id="7801" name="Google Shape;7801;p89"/>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9"/>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89"/>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4" name="Google Shape;7804;p89"/>
          <p:cNvGrpSpPr/>
          <p:nvPr/>
        </p:nvGrpSpPr>
        <p:grpSpPr>
          <a:xfrm>
            <a:off x="4835456" y="1828361"/>
            <a:ext cx="356196" cy="354670"/>
            <a:chOff x="-13946200" y="3647075"/>
            <a:chExt cx="353650" cy="352100"/>
          </a:xfrm>
        </p:grpSpPr>
        <p:sp>
          <p:nvSpPr>
            <p:cNvPr id="7805" name="Google Shape;7805;p89"/>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9"/>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9"/>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89"/>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89"/>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9"/>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89"/>
          <p:cNvGrpSpPr/>
          <p:nvPr/>
        </p:nvGrpSpPr>
        <p:grpSpPr>
          <a:xfrm>
            <a:off x="6618849" y="1387844"/>
            <a:ext cx="357002" cy="354267"/>
            <a:chOff x="-12163025" y="3214275"/>
            <a:chExt cx="354450" cy="351700"/>
          </a:xfrm>
        </p:grpSpPr>
        <p:sp>
          <p:nvSpPr>
            <p:cNvPr id="7812" name="Google Shape;7812;p89"/>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89"/>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89"/>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89"/>
          <p:cNvGrpSpPr/>
          <p:nvPr/>
        </p:nvGrpSpPr>
        <p:grpSpPr>
          <a:xfrm>
            <a:off x="6619629" y="1827581"/>
            <a:ext cx="355441" cy="356232"/>
            <a:chOff x="-12160675" y="3647875"/>
            <a:chExt cx="352900" cy="353650"/>
          </a:xfrm>
        </p:grpSpPr>
        <p:sp>
          <p:nvSpPr>
            <p:cNvPr id="7816" name="Google Shape;7816;p89"/>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9"/>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9"/>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9"/>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89"/>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9"/>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9"/>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89"/>
          <p:cNvGrpSpPr/>
          <p:nvPr/>
        </p:nvGrpSpPr>
        <p:grpSpPr>
          <a:xfrm>
            <a:off x="6630345" y="2272036"/>
            <a:ext cx="354635" cy="356232"/>
            <a:chOff x="-12160675" y="4081850"/>
            <a:chExt cx="352100" cy="353650"/>
          </a:xfrm>
        </p:grpSpPr>
        <p:sp>
          <p:nvSpPr>
            <p:cNvPr id="7824" name="Google Shape;7824;p89"/>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9"/>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9"/>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9"/>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9"/>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9"/>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89"/>
          <p:cNvGrpSpPr/>
          <p:nvPr/>
        </p:nvGrpSpPr>
        <p:grpSpPr>
          <a:xfrm>
            <a:off x="4835311" y="2746480"/>
            <a:ext cx="355416" cy="355652"/>
            <a:chOff x="-10391650" y="3180600"/>
            <a:chExt cx="352875" cy="353075"/>
          </a:xfrm>
        </p:grpSpPr>
        <p:sp>
          <p:nvSpPr>
            <p:cNvPr id="7831" name="Google Shape;7831;p89"/>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9"/>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9"/>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9"/>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9"/>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9"/>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89"/>
          <p:cNvGrpSpPr/>
          <p:nvPr/>
        </p:nvGrpSpPr>
        <p:grpSpPr>
          <a:xfrm>
            <a:off x="4835310" y="3223278"/>
            <a:ext cx="354635" cy="353890"/>
            <a:chOff x="-10390875" y="3616350"/>
            <a:chExt cx="352100" cy="351325"/>
          </a:xfrm>
        </p:grpSpPr>
        <p:sp>
          <p:nvSpPr>
            <p:cNvPr id="7838" name="Google Shape;7838;p89"/>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9"/>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9"/>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89"/>
          <p:cNvGrpSpPr/>
          <p:nvPr/>
        </p:nvGrpSpPr>
        <p:grpSpPr>
          <a:xfrm>
            <a:off x="7502285" y="2747943"/>
            <a:ext cx="312585" cy="354670"/>
            <a:chOff x="-10370400" y="4049550"/>
            <a:chExt cx="310350" cy="352100"/>
          </a:xfrm>
        </p:grpSpPr>
        <p:sp>
          <p:nvSpPr>
            <p:cNvPr id="7842" name="Google Shape;7842;p89"/>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9"/>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9"/>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9"/>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9"/>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7" name="Google Shape;7847;p89"/>
          <p:cNvGrpSpPr/>
          <p:nvPr/>
        </p:nvGrpSpPr>
        <p:grpSpPr>
          <a:xfrm>
            <a:off x="6606541" y="2746884"/>
            <a:ext cx="379236" cy="354847"/>
            <a:chOff x="-8674650" y="3210975"/>
            <a:chExt cx="376525" cy="352275"/>
          </a:xfrm>
        </p:grpSpPr>
        <p:sp>
          <p:nvSpPr>
            <p:cNvPr id="7848" name="Google Shape;7848;p89"/>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9"/>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9"/>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9"/>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9"/>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9"/>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89"/>
          <p:cNvGrpSpPr/>
          <p:nvPr/>
        </p:nvGrpSpPr>
        <p:grpSpPr>
          <a:xfrm>
            <a:off x="5278038" y="1828361"/>
            <a:ext cx="356221" cy="354670"/>
            <a:chOff x="-13512225" y="3647075"/>
            <a:chExt cx="353675" cy="352100"/>
          </a:xfrm>
        </p:grpSpPr>
        <p:sp>
          <p:nvSpPr>
            <p:cNvPr id="7855" name="Google Shape;7855;p89"/>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89"/>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9"/>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9"/>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9"/>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9"/>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9"/>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9"/>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9"/>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9"/>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89"/>
          <p:cNvGrpSpPr/>
          <p:nvPr/>
        </p:nvGrpSpPr>
        <p:grpSpPr>
          <a:xfrm>
            <a:off x="5288351" y="2272427"/>
            <a:ext cx="356221" cy="355451"/>
            <a:chOff x="-13512225" y="4080275"/>
            <a:chExt cx="353675" cy="352875"/>
          </a:xfrm>
        </p:grpSpPr>
        <p:sp>
          <p:nvSpPr>
            <p:cNvPr id="7866" name="Google Shape;7866;p89"/>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9"/>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9"/>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9"/>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89"/>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9"/>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9"/>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9"/>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9"/>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9"/>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9"/>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89"/>
          <p:cNvGrpSpPr/>
          <p:nvPr/>
        </p:nvGrpSpPr>
        <p:grpSpPr>
          <a:xfrm>
            <a:off x="7061431" y="1419788"/>
            <a:ext cx="356196" cy="290379"/>
            <a:chOff x="-11728250" y="3245400"/>
            <a:chExt cx="353650" cy="288275"/>
          </a:xfrm>
        </p:grpSpPr>
        <p:sp>
          <p:nvSpPr>
            <p:cNvPr id="7878" name="Google Shape;7878;p89"/>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9"/>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9"/>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9"/>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9"/>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89"/>
          <p:cNvGrpSpPr/>
          <p:nvPr/>
        </p:nvGrpSpPr>
        <p:grpSpPr>
          <a:xfrm>
            <a:off x="7093939" y="2272427"/>
            <a:ext cx="311804" cy="355451"/>
            <a:chOff x="-11703850" y="4081850"/>
            <a:chExt cx="309575" cy="352875"/>
          </a:xfrm>
        </p:grpSpPr>
        <p:sp>
          <p:nvSpPr>
            <p:cNvPr id="7884" name="Google Shape;7884;p89"/>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89"/>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9"/>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9"/>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9"/>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9"/>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9"/>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9"/>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89"/>
          <p:cNvGrpSpPr/>
          <p:nvPr/>
        </p:nvGrpSpPr>
        <p:grpSpPr>
          <a:xfrm>
            <a:off x="5282595" y="2746580"/>
            <a:ext cx="357002" cy="355451"/>
            <a:chOff x="-9958475" y="3180025"/>
            <a:chExt cx="354450" cy="352875"/>
          </a:xfrm>
        </p:grpSpPr>
        <p:sp>
          <p:nvSpPr>
            <p:cNvPr id="7893" name="Google Shape;7893;p89"/>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9"/>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9"/>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89"/>
          <p:cNvGrpSpPr/>
          <p:nvPr/>
        </p:nvGrpSpPr>
        <p:grpSpPr>
          <a:xfrm>
            <a:off x="5291722" y="3222561"/>
            <a:ext cx="337966" cy="355325"/>
            <a:chOff x="-9949025" y="3615575"/>
            <a:chExt cx="335550" cy="352750"/>
          </a:xfrm>
        </p:grpSpPr>
        <p:sp>
          <p:nvSpPr>
            <p:cNvPr id="7897" name="Google Shape;7897;p89"/>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9"/>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9"/>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89"/>
          <p:cNvGrpSpPr/>
          <p:nvPr/>
        </p:nvGrpSpPr>
        <p:grpSpPr>
          <a:xfrm>
            <a:off x="7926568" y="2746067"/>
            <a:ext cx="360175" cy="358423"/>
            <a:chOff x="-9961625" y="4048175"/>
            <a:chExt cx="357600" cy="355825"/>
          </a:xfrm>
        </p:grpSpPr>
        <p:sp>
          <p:nvSpPr>
            <p:cNvPr id="7901" name="Google Shape;7901;p89"/>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89"/>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89"/>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9"/>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9"/>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9"/>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89"/>
          <p:cNvGrpSpPr/>
          <p:nvPr/>
        </p:nvGrpSpPr>
        <p:grpSpPr>
          <a:xfrm>
            <a:off x="6613289" y="3221579"/>
            <a:ext cx="364959" cy="357289"/>
            <a:chOff x="-8680950" y="3624225"/>
            <a:chExt cx="362350" cy="354700"/>
          </a:xfrm>
        </p:grpSpPr>
        <p:sp>
          <p:nvSpPr>
            <p:cNvPr id="7908" name="Google Shape;7908;p89"/>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9"/>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9"/>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9"/>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9"/>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9"/>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89"/>
          <p:cNvGrpSpPr/>
          <p:nvPr/>
        </p:nvGrpSpPr>
        <p:grpSpPr>
          <a:xfrm>
            <a:off x="5749533" y="1387239"/>
            <a:ext cx="313365" cy="355476"/>
            <a:chOff x="-13056975" y="3212300"/>
            <a:chExt cx="311125" cy="352900"/>
          </a:xfrm>
        </p:grpSpPr>
        <p:sp>
          <p:nvSpPr>
            <p:cNvPr id="7915" name="Google Shape;7915;p89"/>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9"/>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9"/>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9"/>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89"/>
          <p:cNvGrpSpPr/>
          <p:nvPr/>
        </p:nvGrpSpPr>
        <p:grpSpPr>
          <a:xfrm>
            <a:off x="5726921" y="1828034"/>
            <a:ext cx="358588" cy="355325"/>
            <a:chOff x="-13077450" y="3647075"/>
            <a:chExt cx="356025" cy="352750"/>
          </a:xfrm>
        </p:grpSpPr>
        <p:sp>
          <p:nvSpPr>
            <p:cNvPr id="7920" name="Google Shape;7920;p89"/>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9"/>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9"/>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89"/>
          <p:cNvGrpSpPr/>
          <p:nvPr/>
        </p:nvGrpSpPr>
        <p:grpSpPr>
          <a:xfrm>
            <a:off x="5738027" y="2271633"/>
            <a:ext cx="357002" cy="357037"/>
            <a:chOff x="-13079025" y="4079475"/>
            <a:chExt cx="354450" cy="354450"/>
          </a:xfrm>
        </p:grpSpPr>
        <p:sp>
          <p:nvSpPr>
            <p:cNvPr id="7924" name="Google Shape;7924;p89"/>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9"/>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9"/>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9"/>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89"/>
          <p:cNvGrpSpPr/>
          <p:nvPr/>
        </p:nvGrpSpPr>
        <p:grpSpPr>
          <a:xfrm>
            <a:off x="7511094" y="1387642"/>
            <a:ext cx="356221" cy="354670"/>
            <a:chOff x="-11292700" y="3213875"/>
            <a:chExt cx="353675" cy="352100"/>
          </a:xfrm>
        </p:grpSpPr>
        <p:sp>
          <p:nvSpPr>
            <p:cNvPr id="7929" name="Google Shape;7929;p89"/>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9"/>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9"/>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9"/>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9"/>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9"/>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9"/>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89"/>
          <p:cNvGrpSpPr/>
          <p:nvPr/>
        </p:nvGrpSpPr>
        <p:grpSpPr>
          <a:xfrm>
            <a:off x="7505152" y="1827581"/>
            <a:ext cx="368106" cy="356232"/>
            <a:chOff x="-11299000" y="3647875"/>
            <a:chExt cx="365475" cy="353650"/>
          </a:xfrm>
        </p:grpSpPr>
        <p:sp>
          <p:nvSpPr>
            <p:cNvPr id="7937" name="Google Shape;7937;p89"/>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9"/>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9"/>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9"/>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9"/>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9"/>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89"/>
          <p:cNvGrpSpPr/>
          <p:nvPr/>
        </p:nvGrpSpPr>
        <p:grpSpPr>
          <a:xfrm>
            <a:off x="7520614" y="2283532"/>
            <a:ext cx="357808" cy="333240"/>
            <a:chOff x="-11295075" y="4092875"/>
            <a:chExt cx="355250" cy="330825"/>
          </a:xfrm>
        </p:grpSpPr>
        <p:sp>
          <p:nvSpPr>
            <p:cNvPr id="7944" name="Google Shape;7944;p89"/>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9"/>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9"/>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9"/>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9"/>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89"/>
          <p:cNvGrpSpPr/>
          <p:nvPr/>
        </p:nvGrpSpPr>
        <p:grpSpPr>
          <a:xfrm>
            <a:off x="5746214" y="2746580"/>
            <a:ext cx="312585" cy="355451"/>
            <a:chOff x="-9500075" y="3180800"/>
            <a:chExt cx="310350" cy="352875"/>
          </a:xfrm>
        </p:grpSpPr>
        <p:sp>
          <p:nvSpPr>
            <p:cNvPr id="7950" name="Google Shape;7950;p89"/>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9"/>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9"/>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9"/>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9"/>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9"/>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9"/>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9"/>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9"/>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9"/>
          <p:cNvGrpSpPr/>
          <p:nvPr/>
        </p:nvGrpSpPr>
        <p:grpSpPr>
          <a:xfrm>
            <a:off x="5724005" y="3222095"/>
            <a:ext cx="356221" cy="356257"/>
            <a:chOff x="-9523700" y="3614000"/>
            <a:chExt cx="353675" cy="353675"/>
          </a:xfrm>
        </p:grpSpPr>
        <p:sp>
          <p:nvSpPr>
            <p:cNvPr id="7960" name="Google Shape;7960;p89"/>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9"/>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9"/>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9"/>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9"/>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9"/>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89"/>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89"/>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9"/>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89"/>
          <p:cNvGrpSpPr/>
          <p:nvPr/>
        </p:nvGrpSpPr>
        <p:grpSpPr>
          <a:xfrm>
            <a:off x="7508956" y="3244737"/>
            <a:ext cx="356221" cy="354670"/>
            <a:chOff x="-9523700" y="4049550"/>
            <a:chExt cx="353675" cy="352100"/>
          </a:xfrm>
        </p:grpSpPr>
        <p:sp>
          <p:nvSpPr>
            <p:cNvPr id="7970" name="Google Shape;7970;p89"/>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9"/>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89"/>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9"/>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9"/>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9"/>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9"/>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89"/>
          <p:cNvGrpSpPr/>
          <p:nvPr/>
        </p:nvGrpSpPr>
        <p:grpSpPr>
          <a:xfrm>
            <a:off x="7065071" y="3244710"/>
            <a:ext cx="357002" cy="311029"/>
            <a:chOff x="-8209150" y="3659675"/>
            <a:chExt cx="354450" cy="308775"/>
          </a:xfrm>
        </p:grpSpPr>
        <p:sp>
          <p:nvSpPr>
            <p:cNvPr id="7978" name="Google Shape;7978;p89"/>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9"/>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89"/>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9"/>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9"/>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9"/>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89"/>
          <p:cNvGrpSpPr/>
          <p:nvPr/>
        </p:nvGrpSpPr>
        <p:grpSpPr>
          <a:xfrm>
            <a:off x="6178632" y="2273623"/>
            <a:ext cx="356221" cy="353059"/>
            <a:chOff x="-12643475" y="4081850"/>
            <a:chExt cx="353675" cy="350500"/>
          </a:xfrm>
        </p:grpSpPr>
        <p:sp>
          <p:nvSpPr>
            <p:cNvPr id="7985" name="Google Shape;7985;p89"/>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9"/>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9"/>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9"/>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9" name="Google Shape;7989;p89"/>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0" name="Google Shape;7990;p89"/>
          <p:cNvGrpSpPr/>
          <p:nvPr/>
        </p:nvGrpSpPr>
        <p:grpSpPr>
          <a:xfrm>
            <a:off x="7961232" y="2283532"/>
            <a:ext cx="356221" cy="333240"/>
            <a:chOff x="-10858725" y="4092875"/>
            <a:chExt cx="353675" cy="330825"/>
          </a:xfrm>
        </p:grpSpPr>
        <p:sp>
          <p:nvSpPr>
            <p:cNvPr id="7991" name="Google Shape;7991;p89"/>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89"/>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9"/>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9"/>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9"/>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9"/>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7" name="Google Shape;7997;p89"/>
          <p:cNvGrpSpPr/>
          <p:nvPr/>
        </p:nvGrpSpPr>
        <p:grpSpPr>
          <a:xfrm>
            <a:off x="6219755" y="3222498"/>
            <a:ext cx="252278" cy="355451"/>
            <a:chOff x="-9039300" y="3614000"/>
            <a:chExt cx="250475" cy="352875"/>
          </a:xfrm>
        </p:grpSpPr>
        <p:sp>
          <p:nvSpPr>
            <p:cNvPr id="7998" name="Google Shape;7998;p89"/>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9"/>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89"/>
          <p:cNvGrpSpPr/>
          <p:nvPr/>
        </p:nvGrpSpPr>
        <p:grpSpPr>
          <a:xfrm>
            <a:off x="7951721" y="3244737"/>
            <a:ext cx="354635" cy="354670"/>
            <a:chOff x="-9088150" y="4049550"/>
            <a:chExt cx="352100" cy="352100"/>
          </a:xfrm>
        </p:grpSpPr>
        <p:sp>
          <p:nvSpPr>
            <p:cNvPr id="8001" name="Google Shape;8001;p89"/>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9"/>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9"/>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9"/>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9"/>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9"/>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9"/>
          <p:cNvGrpSpPr/>
          <p:nvPr/>
        </p:nvGrpSpPr>
        <p:grpSpPr>
          <a:xfrm>
            <a:off x="7086085" y="2746970"/>
            <a:ext cx="315757" cy="354670"/>
            <a:chOff x="-8191825" y="3174500"/>
            <a:chExt cx="313500" cy="352100"/>
          </a:xfrm>
        </p:grpSpPr>
        <p:sp>
          <p:nvSpPr>
            <p:cNvPr id="8008" name="Google Shape;8008;p89"/>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9"/>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9"/>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89"/>
          <p:cNvGrpSpPr/>
          <p:nvPr/>
        </p:nvGrpSpPr>
        <p:grpSpPr>
          <a:xfrm>
            <a:off x="4835443" y="1387491"/>
            <a:ext cx="356221" cy="354973"/>
            <a:chOff x="-13947000" y="3212800"/>
            <a:chExt cx="353675" cy="352400"/>
          </a:xfrm>
        </p:grpSpPr>
        <p:sp>
          <p:nvSpPr>
            <p:cNvPr id="8012" name="Google Shape;8012;p89"/>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9"/>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4" name="Google Shape;8014;p89"/>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5" name="Google Shape;8015;p89"/>
          <p:cNvGrpSpPr/>
          <p:nvPr/>
        </p:nvGrpSpPr>
        <p:grpSpPr>
          <a:xfrm>
            <a:off x="5278038" y="1386849"/>
            <a:ext cx="356221" cy="356257"/>
            <a:chOff x="-13512225" y="3211525"/>
            <a:chExt cx="353675" cy="353675"/>
          </a:xfrm>
        </p:grpSpPr>
        <p:sp>
          <p:nvSpPr>
            <p:cNvPr id="8016" name="Google Shape;8016;p89"/>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9"/>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9"/>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89"/>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89"/>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89"/>
          <p:cNvGrpSpPr/>
          <p:nvPr/>
        </p:nvGrpSpPr>
        <p:grpSpPr>
          <a:xfrm>
            <a:off x="6168320" y="1387239"/>
            <a:ext cx="356221" cy="355476"/>
            <a:chOff x="-12643475" y="3212300"/>
            <a:chExt cx="353675" cy="352900"/>
          </a:xfrm>
        </p:grpSpPr>
        <p:sp>
          <p:nvSpPr>
            <p:cNvPr id="8022" name="Google Shape;8022;p89"/>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9"/>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9"/>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9"/>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9"/>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9"/>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9"/>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9"/>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9"/>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89"/>
          <p:cNvGrpSpPr/>
          <p:nvPr/>
        </p:nvGrpSpPr>
        <p:grpSpPr>
          <a:xfrm>
            <a:off x="6168320" y="1839013"/>
            <a:ext cx="356221" cy="333366"/>
            <a:chOff x="-12643475" y="3657325"/>
            <a:chExt cx="353675" cy="330950"/>
          </a:xfrm>
        </p:grpSpPr>
        <p:sp>
          <p:nvSpPr>
            <p:cNvPr id="8032" name="Google Shape;8032;p89"/>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9"/>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9"/>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9"/>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9"/>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9"/>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89"/>
          <p:cNvGrpSpPr/>
          <p:nvPr/>
        </p:nvGrpSpPr>
        <p:grpSpPr>
          <a:xfrm>
            <a:off x="7951322" y="1387642"/>
            <a:ext cx="355416" cy="354670"/>
            <a:chOff x="-10857925" y="3213875"/>
            <a:chExt cx="352875" cy="352100"/>
          </a:xfrm>
        </p:grpSpPr>
        <p:sp>
          <p:nvSpPr>
            <p:cNvPr id="8039" name="Google Shape;8039;p89"/>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9"/>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9"/>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89"/>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9"/>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9"/>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9"/>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9"/>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9"/>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9"/>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89"/>
          <p:cNvGrpSpPr/>
          <p:nvPr/>
        </p:nvGrpSpPr>
        <p:grpSpPr>
          <a:xfrm>
            <a:off x="6168237" y="2747071"/>
            <a:ext cx="356096" cy="354469"/>
            <a:chOff x="-9089725" y="3180200"/>
            <a:chExt cx="353550" cy="351900"/>
          </a:xfrm>
        </p:grpSpPr>
        <p:sp>
          <p:nvSpPr>
            <p:cNvPr id="8050" name="Google Shape;8050;p89"/>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9"/>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9"/>
          <p:cNvGrpSpPr/>
          <p:nvPr/>
        </p:nvGrpSpPr>
        <p:grpSpPr>
          <a:xfrm>
            <a:off x="7060235" y="1826875"/>
            <a:ext cx="358588" cy="357642"/>
            <a:chOff x="7083760" y="1971660"/>
            <a:chExt cx="358588" cy="357642"/>
          </a:xfrm>
        </p:grpSpPr>
        <p:sp>
          <p:nvSpPr>
            <p:cNvPr id="8053" name="Google Shape;8053;p89"/>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9"/>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9"/>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9"/>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9"/>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9"/>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9"/>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9"/>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9"/>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9"/>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9"/>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9"/>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5" name="Google Shape;8065;p8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066" name="Google Shape;8066;p8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70" name="Shape 8070"/>
        <p:cNvGrpSpPr/>
        <p:nvPr/>
      </p:nvGrpSpPr>
      <p:grpSpPr>
        <a:xfrm>
          <a:off x="0" y="0"/>
          <a:ext cx="0" cy="0"/>
          <a:chOff x="0" y="0"/>
          <a:chExt cx="0" cy="0"/>
        </a:xfrm>
      </p:grpSpPr>
      <p:sp>
        <p:nvSpPr>
          <p:cNvPr id="8071" name="Google Shape;8071;p90"/>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90"/>
          <p:cNvGrpSpPr/>
          <p:nvPr/>
        </p:nvGrpSpPr>
        <p:grpSpPr>
          <a:xfrm>
            <a:off x="719610" y="2243507"/>
            <a:ext cx="452798" cy="449473"/>
            <a:chOff x="-21322300" y="3693325"/>
            <a:chExt cx="306400" cy="304150"/>
          </a:xfrm>
        </p:grpSpPr>
        <p:sp>
          <p:nvSpPr>
            <p:cNvPr id="8073" name="Google Shape;8073;p90"/>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0"/>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0"/>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0"/>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90"/>
          <p:cNvGrpSpPr/>
          <p:nvPr/>
        </p:nvGrpSpPr>
        <p:grpSpPr>
          <a:xfrm>
            <a:off x="719019" y="2810244"/>
            <a:ext cx="453980" cy="422540"/>
            <a:chOff x="-21322300" y="4077125"/>
            <a:chExt cx="307200" cy="285925"/>
          </a:xfrm>
        </p:grpSpPr>
        <p:sp>
          <p:nvSpPr>
            <p:cNvPr id="8078" name="Google Shape;8078;p90"/>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90"/>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90"/>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0"/>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0"/>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0"/>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0"/>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0"/>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0"/>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0"/>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0"/>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0"/>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90"/>
          <p:cNvGrpSpPr/>
          <p:nvPr/>
        </p:nvGrpSpPr>
        <p:grpSpPr>
          <a:xfrm>
            <a:off x="3496195" y="1689128"/>
            <a:ext cx="451653" cy="450212"/>
            <a:chOff x="-19394200" y="3333800"/>
            <a:chExt cx="305625" cy="304650"/>
          </a:xfrm>
        </p:grpSpPr>
        <p:sp>
          <p:nvSpPr>
            <p:cNvPr id="8091" name="Google Shape;8091;p90"/>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0"/>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0"/>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0"/>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0"/>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90"/>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90"/>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0"/>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0"/>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90"/>
          <p:cNvGrpSpPr/>
          <p:nvPr/>
        </p:nvGrpSpPr>
        <p:grpSpPr>
          <a:xfrm>
            <a:off x="3495032" y="2243580"/>
            <a:ext cx="453980" cy="449325"/>
            <a:chOff x="-19396575" y="3708500"/>
            <a:chExt cx="307200" cy="304050"/>
          </a:xfrm>
        </p:grpSpPr>
        <p:sp>
          <p:nvSpPr>
            <p:cNvPr id="8101" name="Google Shape;8101;p90"/>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0"/>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90"/>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90"/>
          <p:cNvGrpSpPr/>
          <p:nvPr/>
        </p:nvGrpSpPr>
        <p:grpSpPr>
          <a:xfrm>
            <a:off x="3489212" y="2796461"/>
            <a:ext cx="465618" cy="450101"/>
            <a:chOff x="-19394200" y="4084200"/>
            <a:chExt cx="315075" cy="304575"/>
          </a:xfrm>
        </p:grpSpPr>
        <p:sp>
          <p:nvSpPr>
            <p:cNvPr id="8105" name="Google Shape;8105;p90"/>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0"/>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0"/>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0"/>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0"/>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0"/>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90"/>
          <p:cNvGrpSpPr/>
          <p:nvPr/>
        </p:nvGrpSpPr>
        <p:grpSpPr>
          <a:xfrm>
            <a:off x="6294923" y="1689001"/>
            <a:ext cx="400447" cy="450470"/>
            <a:chOff x="-17526750" y="3309200"/>
            <a:chExt cx="270975" cy="304825"/>
          </a:xfrm>
        </p:grpSpPr>
        <p:sp>
          <p:nvSpPr>
            <p:cNvPr id="8112" name="Google Shape;8112;p90"/>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90"/>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90"/>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0"/>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0"/>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90"/>
          <p:cNvGrpSpPr/>
          <p:nvPr/>
        </p:nvGrpSpPr>
        <p:grpSpPr>
          <a:xfrm>
            <a:off x="6271075" y="2244173"/>
            <a:ext cx="448143" cy="448143"/>
            <a:chOff x="-17542500" y="3684100"/>
            <a:chExt cx="303250" cy="303250"/>
          </a:xfrm>
        </p:grpSpPr>
        <p:sp>
          <p:nvSpPr>
            <p:cNvPr id="8118" name="Google Shape;8118;p90"/>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0"/>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0"/>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0"/>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0"/>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0"/>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0"/>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90"/>
          <p:cNvGrpSpPr/>
          <p:nvPr/>
        </p:nvGrpSpPr>
        <p:grpSpPr>
          <a:xfrm>
            <a:off x="6270484" y="2810817"/>
            <a:ext cx="449325" cy="421395"/>
            <a:chOff x="-17542500" y="4068450"/>
            <a:chExt cx="304050" cy="285150"/>
          </a:xfrm>
        </p:grpSpPr>
        <p:sp>
          <p:nvSpPr>
            <p:cNvPr id="8126" name="Google Shape;8126;p90"/>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0"/>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0"/>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0"/>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0"/>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0"/>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2" name="Google Shape;8132;p90"/>
          <p:cNvGrpSpPr/>
          <p:nvPr/>
        </p:nvGrpSpPr>
        <p:grpSpPr>
          <a:xfrm>
            <a:off x="3500906" y="3342211"/>
            <a:ext cx="343404" cy="449325"/>
            <a:chOff x="-15652200" y="3335975"/>
            <a:chExt cx="232375" cy="304050"/>
          </a:xfrm>
        </p:grpSpPr>
        <p:sp>
          <p:nvSpPr>
            <p:cNvPr id="8133" name="Google Shape;8133;p90"/>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0"/>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0"/>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90"/>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90"/>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0"/>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0"/>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0"/>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0"/>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90"/>
          <p:cNvGrpSpPr/>
          <p:nvPr/>
        </p:nvGrpSpPr>
        <p:grpSpPr>
          <a:xfrm>
            <a:off x="1274819" y="2243729"/>
            <a:ext cx="449325" cy="449030"/>
            <a:chOff x="-20945825" y="3692175"/>
            <a:chExt cx="304050" cy="303850"/>
          </a:xfrm>
        </p:grpSpPr>
        <p:sp>
          <p:nvSpPr>
            <p:cNvPr id="8143" name="Google Shape;8143;p90"/>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90"/>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0"/>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0"/>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90"/>
          <p:cNvGrpSpPr/>
          <p:nvPr/>
        </p:nvGrpSpPr>
        <p:grpSpPr>
          <a:xfrm>
            <a:off x="4081644" y="1689848"/>
            <a:ext cx="372516" cy="448771"/>
            <a:chOff x="-18994100" y="3334775"/>
            <a:chExt cx="252075" cy="303675"/>
          </a:xfrm>
        </p:grpSpPr>
        <p:sp>
          <p:nvSpPr>
            <p:cNvPr id="8148" name="Google Shape;8148;p90"/>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0"/>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0"/>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0"/>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90"/>
          <p:cNvGrpSpPr/>
          <p:nvPr/>
        </p:nvGrpSpPr>
        <p:grpSpPr>
          <a:xfrm>
            <a:off x="4096200" y="2244743"/>
            <a:ext cx="343404" cy="446998"/>
            <a:chOff x="-18983850" y="3710075"/>
            <a:chExt cx="232375" cy="302475"/>
          </a:xfrm>
        </p:grpSpPr>
        <p:sp>
          <p:nvSpPr>
            <p:cNvPr id="8153" name="Google Shape;8153;p90"/>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0"/>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0"/>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0"/>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90"/>
          <p:cNvGrpSpPr/>
          <p:nvPr/>
        </p:nvGrpSpPr>
        <p:grpSpPr>
          <a:xfrm>
            <a:off x="1274247" y="1689573"/>
            <a:ext cx="450470" cy="449325"/>
            <a:chOff x="-20946600" y="3317850"/>
            <a:chExt cx="304825" cy="304050"/>
          </a:xfrm>
        </p:grpSpPr>
        <p:sp>
          <p:nvSpPr>
            <p:cNvPr id="8158" name="Google Shape;8158;p90"/>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0"/>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0"/>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90"/>
          <p:cNvGrpSpPr/>
          <p:nvPr/>
        </p:nvGrpSpPr>
        <p:grpSpPr>
          <a:xfrm>
            <a:off x="1300422" y="2797442"/>
            <a:ext cx="398119" cy="448143"/>
            <a:chOff x="-20930075" y="4066100"/>
            <a:chExt cx="269400" cy="303250"/>
          </a:xfrm>
        </p:grpSpPr>
        <p:sp>
          <p:nvSpPr>
            <p:cNvPr id="8162" name="Google Shape;8162;p90"/>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0"/>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4" name="Google Shape;8164;p90"/>
          <p:cNvGrpSpPr/>
          <p:nvPr/>
        </p:nvGrpSpPr>
        <p:grpSpPr>
          <a:xfrm>
            <a:off x="4042667" y="2797422"/>
            <a:ext cx="450470" cy="448180"/>
            <a:chOff x="-19020075" y="4084200"/>
            <a:chExt cx="304825" cy="303275"/>
          </a:xfrm>
        </p:grpSpPr>
        <p:sp>
          <p:nvSpPr>
            <p:cNvPr id="8165" name="Google Shape;8165;p90"/>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0"/>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0"/>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0"/>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0"/>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0"/>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0"/>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0"/>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0"/>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90"/>
          <p:cNvGrpSpPr/>
          <p:nvPr/>
        </p:nvGrpSpPr>
        <p:grpSpPr>
          <a:xfrm>
            <a:off x="6859931" y="1689001"/>
            <a:ext cx="396937" cy="450470"/>
            <a:chOff x="-17149475" y="3309200"/>
            <a:chExt cx="268600" cy="304825"/>
          </a:xfrm>
        </p:grpSpPr>
        <p:sp>
          <p:nvSpPr>
            <p:cNvPr id="8175" name="Google Shape;8175;p90"/>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0"/>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90"/>
          <p:cNvGrpSpPr/>
          <p:nvPr/>
        </p:nvGrpSpPr>
        <p:grpSpPr>
          <a:xfrm>
            <a:off x="6833737" y="2258120"/>
            <a:ext cx="449325" cy="420249"/>
            <a:chOff x="-17168375" y="3692750"/>
            <a:chExt cx="304050" cy="284375"/>
          </a:xfrm>
        </p:grpSpPr>
        <p:sp>
          <p:nvSpPr>
            <p:cNvPr id="8178" name="Google Shape;8178;p90"/>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0"/>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0"/>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0"/>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0"/>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0"/>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0"/>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90"/>
          <p:cNvGrpSpPr/>
          <p:nvPr/>
        </p:nvGrpSpPr>
        <p:grpSpPr>
          <a:xfrm>
            <a:off x="6830246" y="2796852"/>
            <a:ext cx="456308" cy="449325"/>
            <a:chOff x="-17170750" y="4058800"/>
            <a:chExt cx="308775" cy="304050"/>
          </a:xfrm>
        </p:grpSpPr>
        <p:sp>
          <p:nvSpPr>
            <p:cNvPr id="8186" name="Google Shape;8186;p90"/>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0"/>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0"/>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0"/>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0"/>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0"/>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0"/>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0"/>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90"/>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90"/>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0"/>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0"/>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0"/>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0"/>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0"/>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0"/>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0"/>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90"/>
          <p:cNvGrpSpPr/>
          <p:nvPr/>
        </p:nvGrpSpPr>
        <p:grpSpPr>
          <a:xfrm>
            <a:off x="5692143" y="3343358"/>
            <a:ext cx="450470" cy="446998"/>
            <a:chOff x="-15688425" y="3707725"/>
            <a:chExt cx="304825" cy="302475"/>
          </a:xfrm>
        </p:grpSpPr>
        <p:sp>
          <p:nvSpPr>
            <p:cNvPr id="8204" name="Google Shape;8204;p90"/>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0"/>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0"/>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0"/>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0"/>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0"/>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90"/>
          <p:cNvGrpSpPr/>
          <p:nvPr/>
        </p:nvGrpSpPr>
        <p:grpSpPr>
          <a:xfrm>
            <a:off x="1836300" y="1690441"/>
            <a:ext cx="451653" cy="447589"/>
            <a:chOff x="-20572500" y="3319025"/>
            <a:chExt cx="305625" cy="302875"/>
          </a:xfrm>
        </p:grpSpPr>
        <p:sp>
          <p:nvSpPr>
            <p:cNvPr id="8211" name="Google Shape;8211;p90"/>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0"/>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90"/>
          <p:cNvGrpSpPr/>
          <p:nvPr/>
        </p:nvGrpSpPr>
        <p:grpSpPr>
          <a:xfrm>
            <a:off x="1837463" y="2305410"/>
            <a:ext cx="449325" cy="325670"/>
            <a:chOff x="-20571700" y="3722875"/>
            <a:chExt cx="304050" cy="220375"/>
          </a:xfrm>
        </p:grpSpPr>
        <p:sp>
          <p:nvSpPr>
            <p:cNvPr id="8214" name="Google Shape;8214;p90"/>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90"/>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90"/>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0"/>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0"/>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0"/>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0"/>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90"/>
          <p:cNvGrpSpPr/>
          <p:nvPr/>
        </p:nvGrpSpPr>
        <p:grpSpPr>
          <a:xfrm>
            <a:off x="1836891" y="2796278"/>
            <a:ext cx="450470" cy="450470"/>
            <a:chOff x="-20571700" y="4066875"/>
            <a:chExt cx="304825" cy="304825"/>
          </a:xfrm>
        </p:grpSpPr>
        <p:sp>
          <p:nvSpPr>
            <p:cNvPr id="8222" name="Google Shape;8222;p90"/>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0"/>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0"/>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0"/>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0"/>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90"/>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90"/>
          <p:cNvGrpSpPr/>
          <p:nvPr/>
        </p:nvGrpSpPr>
        <p:grpSpPr>
          <a:xfrm>
            <a:off x="4603593" y="1688259"/>
            <a:ext cx="453980" cy="451948"/>
            <a:chOff x="-18645175" y="3334200"/>
            <a:chExt cx="307200" cy="305825"/>
          </a:xfrm>
        </p:grpSpPr>
        <p:sp>
          <p:nvSpPr>
            <p:cNvPr id="8229" name="Google Shape;8229;p90"/>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0"/>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0"/>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0"/>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0"/>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90"/>
          <p:cNvGrpSpPr/>
          <p:nvPr/>
        </p:nvGrpSpPr>
        <p:grpSpPr>
          <a:xfrm>
            <a:off x="4604184" y="2242989"/>
            <a:ext cx="452798" cy="450507"/>
            <a:chOff x="-18645175" y="3708500"/>
            <a:chExt cx="306400" cy="304850"/>
          </a:xfrm>
        </p:grpSpPr>
        <p:sp>
          <p:nvSpPr>
            <p:cNvPr id="8235" name="Google Shape;8235;p90"/>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0"/>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0"/>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0"/>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0"/>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0"/>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0"/>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2" name="Google Shape;8242;p90"/>
          <p:cNvGrpSpPr/>
          <p:nvPr/>
        </p:nvGrpSpPr>
        <p:grpSpPr>
          <a:xfrm>
            <a:off x="4601857" y="2795630"/>
            <a:ext cx="457453" cy="451763"/>
            <a:chOff x="-18647525" y="4082625"/>
            <a:chExt cx="309550" cy="305700"/>
          </a:xfrm>
        </p:grpSpPr>
        <p:sp>
          <p:nvSpPr>
            <p:cNvPr id="8243" name="Google Shape;8243;p90"/>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0"/>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0"/>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0"/>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90"/>
          <p:cNvGrpSpPr/>
          <p:nvPr/>
        </p:nvGrpSpPr>
        <p:grpSpPr>
          <a:xfrm>
            <a:off x="7412241" y="1689592"/>
            <a:ext cx="395755" cy="449288"/>
            <a:chOff x="-16775350" y="3309200"/>
            <a:chExt cx="267800" cy="304025"/>
          </a:xfrm>
        </p:grpSpPr>
        <p:sp>
          <p:nvSpPr>
            <p:cNvPr id="8248" name="Google Shape;8248;p90"/>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90"/>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0"/>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90"/>
          <p:cNvGrpSpPr/>
          <p:nvPr/>
        </p:nvGrpSpPr>
        <p:grpSpPr>
          <a:xfrm>
            <a:off x="7412241" y="2241827"/>
            <a:ext cx="395755" cy="452835"/>
            <a:chOff x="-16775350" y="3683300"/>
            <a:chExt cx="267800" cy="306425"/>
          </a:xfrm>
        </p:grpSpPr>
        <p:sp>
          <p:nvSpPr>
            <p:cNvPr id="8252" name="Google Shape;8252;p90"/>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0"/>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0"/>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90"/>
          <p:cNvGrpSpPr/>
          <p:nvPr/>
        </p:nvGrpSpPr>
        <p:grpSpPr>
          <a:xfrm>
            <a:off x="7384292" y="2796870"/>
            <a:ext cx="451653" cy="449288"/>
            <a:chOff x="-16794250" y="4058225"/>
            <a:chExt cx="305625" cy="304025"/>
          </a:xfrm>
        </p:grpSpPr>
        <p:sp>
          <p:nvSpPr>
            <p:cNvPr id="8256" name="Google Shape;8256;p90"/>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0"/>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0"/>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0"/>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0"/>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0"/>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90"/>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90"/>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0"/>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5" name="Google Shape;8265;p90"/>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90"/>
          <p:cNvGrpSpPr/>
          <p:nvPr/>
        </p:nvGrpSpPr>
        <p:grpSpPr>
          <a:xfrm>
            <a:off x="2385709" y="1689573"/>
            <a:ext cx="457453" cy="449325"/>
            <a:chOff x="-20199150" y="3317850"/>
            <a:chExt cx="309550" cy="304050"/>
          </a:xfrm>
        </p:grpSpPr>
        <p:sp>
          <p:nvSpPr>
            <p:cNvPr id="8267" name="Google Shape;8267;p90"/>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0"/>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90"/>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90"/>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0"/>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0"/>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0"/>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90"/>
          <p:cNvGrpSpPr/>
          <p:nvPr/>
        </p:nvGrpSpPr>
        <p:grpSpPr>
          <a:xfrm>
            <a:off x="2388036" y="2242861"/>
            <a:ext cx="452798" cy="450766"/>
            <a:chOff x="-20199150" y="3693150"/>
            <a:chExt cx="306400" cy="305025"/>
          </a:xfrm>
        </p:grpSpPr>
        <p:sp>
          <p:nvSpPr>
            <p:cNvPr id="8275" name="Google Shape;8275;p90"/>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0"/>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0"/>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0"/>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0"/>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0"/>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90"/>
          <p:cNvGrpSpPr/>
          <p:nvPr/>
        </p:nvGrpSpPr>
        <p:grpSpPr>
          <a:xfrm>
            <a:off x="2388609" y="2795687"/>
            <a:ext cx="451653" cy="451653"/>
            <a:chOff x="-20197575" y="4066875"/>
            <a:chExt cx="305625" cy="305625"/>
          </a:xfrm>
        </p:grpSpPr>
        <p:sp>
          <p:nvSpPr>
            <p:cNvPr id="8282" name="Google Shape;8282;p90"/>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0"/>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0"/>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90"/>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90"/>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0"/>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0"/>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0"/>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90"/>
          <p:cNvGrpSpPr/>
          <p:nvPr/>
        </p:nvGrpSpPr>
        <p:grpSpPr>
          <a:xfrm>
            <a:off x="5170827" y="1687520"/>
            <a:ext cx="449325" cy="453426"/>
            <a:chOff x="-18271050" y="3333200"/>
            <a:chExt cx="304050" cy="306825"/>
          </a:xfrm>
        </p:grpSpPr>
        <p:sp>
          <p:nvSpPr>
            <p:cNvPr id="8291" name="Google Shape;8291;p90"/>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0"/>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0"/>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0"/>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0"/>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90"/>
          <p:cNvGrpSpPr/>
          <p:nvPr/>
        </p:nvGrpSpPr>
        <p:grpSpPr>
          <a:xfrm>
            <a:off x="5171399" y="2244171"/>
            <a:ext cx="448180" cy="448143"/>
            <a:chOff x="-18270275" y="3710875"/>
            <a:chExt cx="303275" cy="303250"/>
          </a:xfrm>
        </p:grpSpPr>
        <p:sp>
          <p:nvSpPr>
            <p:cNvPr id="8297" name="Google Shape;8297;p90"/>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0"/>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0"/>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0"/>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90"/>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90"/>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3" name="Google Shape;8303;p90"/>
          <p:cNvGrpSpPr/>
          <p:nvPr/>
        </p:nvGrpSpPr>
        <p:grpSpPr>
          <a:xfrm>
            <a:off x="5224951" y="2797422"/>
            <a:ext cx="341076" cy="448180"/>
            <a:chOff x="-18234025" y="4084200"/>
            <a:chExt cx="230800" cy="303275"/>
          </a:xfrm>
        </p:grpSpPr>
        <p:sp>
          <p:nvSpPr>
            <p:cNvPr id="8304" name="Google Shape;8304;p90"/>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0"/>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0"/>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7" name="Google Shape;8307;p90"/>
          <p:cNvGrpSpPr/>
          <p:nvPr/>
        </p:nvGrpSpPr>
        <p:grpSpPr>
          <a:xfrm>
            <a:off x="2337506" y="3341641"/>
            <a:ext cx="449325" cy="450470"/>
            <a:chOff x="-16419350" y="3308400"/>
            <a:chExt cx="304050" cy="304825"/>
          </a:xfrm>
        </p:grpSpPr>
        <p:sp>
          <p:nvSpPr>
            <p:cNvPr id="8308" name="Google Shape;8308;p90"/>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90"/>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90"/>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0"/>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0"/>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0"/>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0"/>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90"/>
          <p:cNvGrpSpPr/>
          <p:nvPr/>
        </p:nvGrpSpPr>
        <p:grpSpPr>
          <a:xfrm>
            <a:off x="4609062" y="3340423"/>
            <a:ext cx="395755" cy="452872"/>
            <a:chOff x="-16401225" y="3683275"/>
            <a:chExt cx="267800" cy="306450"/>
          </a:xfrm>
        </p:grpSpPr>
        <p:sp>
          <p:nvSpPr>
            <p:cNvPr id="8316" name="Google Shape;8316;p90"/>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0"/>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0"/>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0"/>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0"/>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0"/>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0"/>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3" name="Google Shape;8323;p90"/>
          <p:cNvGrpSpPr/>
          <p:nvPr/>
        </p:nvGrpSpPr>
        <p:grpSpPr>
          <a:xfrm>
            <a:off x="7974511" y="2797062"/>
            <a:ext cx="450470" cy="448180"/>
            <a:chOff x="-16419350" y="4058200"/>
            <a:chExt cx="304825" cy="303275"/>
          </a:xfrm>
        </p:grpSpPr>
        <p:sp>
          <p:nvSpPr>
            <p:cNvPr id="8324" name="Google Shape;8324;p90"/>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0"/>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0"/>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0"/>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90"/>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9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90"/>
          <p:cNvGrpSpPr/>
          <p:nvPr/>
        </p:nvGrpSpPr>
        <p:grpSpPr>
          <a:xfrm>
            <a:off x="4001398" y="3343080"/>
            <a:ext cx="450507" cy="447589"/>
            <a:chOff x="-15296200" y="3326900"/>
            <a:chExt cx="304850" cy="302875"/>
          </a:xfrm>
        </p:grpSpPr>
        <p:sp>
          <p:nvSpPr>
            <p:cNvPr id="8332" name="Google Shape;8332;p90"/>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0"/>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0"/>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0"/>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0"/>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90"/>
          <p:cNvGrpSpPr/>
          <p:nvPr/>
        </p:nvGrpSpPr>
        <p:grpSpPr>
          <a:xfrm>
            <a:off x="2917051" y="1706881"/>
            <a:ext cx="486566" cy="414708"/>
            <a:chOff x="-19835275" y="3330250"/>
            <a:chExt cx="329250" cy="280625"/>
          </a:xfrm>
        </p:grpSpPr>
        <p:sp>
          <p:nvSpPr>
            <p:cNvPr id="8338" name="Google Shape;8338;p9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90"/>
          <p:cNvGrpSpPr/>
          <p:nvPr/>
        </p:nvGrpSpPr>
        <p:grpSpPr>
          <a:xfrm>
            <a:off x="2935080" y="2243470"/>
            <a:ext cx="450507" cy="449547"/>
            <a:chOff x="-19822675" y="3692750"/>
            <a:chExt cx="304850" cy="304200"/>
          </a:xfrm>
        </p:grpSpPr>
        <p:sp>
          <p:nvSpPr>
            <p:cNvPr id="8342" name="Google Shape;8342;p90"/>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0"/>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90"/>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90"/>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0"/>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90"/>
          <p:cNvGrpSpPr/>
          <p:nvPr/>
        </p:nvGrpSpPr>
        <p:grpSpPr>
          <a:xfrm>
            <a:off x="2935672" y="2796278"/>
            <a:ext cx="449325" cy="450470"/>
            <a:chOff x="-19822675" y="4066875"/>
            <a:chExt cx="304050" cy="304825"/>
          </a:xfrm>
        </p:grpSpPr>
        <p:sp>
          <p:nvSpPr>
            <p:cNvPr id="8348" name="Google Shape;8348;p90"/>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0"/>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0"/>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0"/>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0"/>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0"/>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90"/>
          <p:cNvGrpSpPr/>
          <p:nvPr/>
        </p:nvGrpSpPr>
        <p:grpSpPr>
          <a:xfrm>
            <a:off x="5744740" y="1689571"/>
            <a:ext cx="399302" cy="449325"/>
            <a:chOff x="-17878825" y="3334400"/>
            <a:chExt cx="270200" cy="304050"/>
          </a:xfrm>
        </p:grpSpPr>
        <p:sp>
          <p:nvSpPr>
            <p:cNvPr id="8355" name="Google Shape;8355;p90"/>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90"/>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90"/>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0"/>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0"/>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0"/>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0"/>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90"/>
          <p:cNvGrpSpPr/>
          <p:nvPr/>
        </p:nvGrpSpPr>
        <p:grpSpPr>
          <a:xfrm>
            <a:off x="5718565" y="2242416"/>
            <a:ext cx="451653" cy="451653"/>
            <a:chOff x="-17896150" y="3709300"/>
            <a:chExt cx="305625" cy="305625"/>
          </a:xfrm>
        </p:grpSpPr>
        <p:sp>
          <p:nvSpPr>
            <p:cNvPr id="8363" name="Google Shape;8363;p90"/>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0"/>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0"/>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0"/>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7" name="Google Shape;8367;p90"/>
          <p:cNvGrpSpPr/>
          <p:nvPr/>
        </p:nvGrpSpPr>
        <p:grpSpPr>
          <a:xfrm>
            <a:off x="5746495" y="2795686"/>
            <a:ext cx="395792" cy="451653"/>
            <a:chOff x="-17878025" y="4082625"/>
            <a:chExt cx="267825" cy="305625"/>
          </a:xfrm>
        </p:grpSpPr>
        <p:sp>
          <p:nvSpPr>
            <p:cNvPr id="8368" name="Google Shape;8368;p90"/>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0"/>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0"/>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0"/>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0"/>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0"/>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0"/>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90"/>
          <p:cNvGrpSpPr/>
          <p:nvPr/>
        </p:nvGrpSpPr>
        <p:grpSpPr>
          <a:xfrm>
            <a:off x="2890388" y="3355015"/>
            <a:ext cx="450507" cy="423722"/>
            <a:chOff x="-16044450" y="3317850"/>
            <a:chExt cx="304850" cy="286725"/>
          </a:xfrm>
        </p:grpSpPr>
        <p:sp>
          <p:nvSpPr>
            <p:cNvPr id="8376" name="Google Shape;8376;p90"/>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90"/>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90"/>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0"/>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0" name="Google Shape;8380;p90"/>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1" name="Google Shape;8381;p90"/>
          <p:cNvGrpSpPr/>
          <p:nvPr/>
        </p:nvGrpSpPr>
        <p:grpSpPr>
          <a:xfrm>
            <a:off x="8012905" y="2243724"/>
            <a:ext cx="373662" cy="449030"/>
            <a:chOff x="-16018450" y="4058400"/>
            <a:chExt cx="252850" cy="303850"/>
          </a:xfrm>
        </p:grpSpPr>
        <p:sp>
          <p:nvSpPr>
            <p:cNvPr id="8382" name="Google Shape;8382;p90"/>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0"/>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0"/>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0"/>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86" name="Google Shape;8386;p90"/>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91" name="Shape 8391"/>
        <p:cNvGrpSpPr/>
        <p:nvPr/>
      </p:nvGrpSpPr>
      <p:grpSpPr>
        <a:xfrm>
          <a:off x="0" y="0"/>
          <a:ext cx="0" cy="0"/>
          <a:chOff x="0" y="0"/>
          <a:chExt cx="0" cy="0"/>
        </a:xfrm>
      </p:grpSpPr>
      <p:grpSp>
        <p:nvGrpSpPr>
          <p:cNvPr id="8392" name="Google Shape;8392;p91"/>
          <p:cNvGrpSpPr/>
          <p:nvPr/>
        </p:nvGrpSpPr>
        <p:grpSpPr>
          <a:xfrm>
            <a:off x="829817" y="1689241"/>
            <a:ext cx="442337" cy="419623"/>
            <a:chOff x="-6696925" y="3272575"/>
            <a:chExt cx="307200" cy="291425"/>
          </a:xfrm>
        </p:grpSpPr>
        <p:sp>
          <p:nvSpPr>
            <p:cNvPr id="8393" name="Google Shape;8393;p91"/>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1"/>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5" name="Google Shape;8395;p91"/>
          <p:cNvGrpSpPr/>
          <p:nvPr/>
        </p:nvGrpSpPr>
        <p:grpSpPr>
          <a:xfrm>
            <a:off x="829799" y="2204636"/>
            <a:ext cx="442373" cy="420775"/>
            <a:chOff x="-6690625" y="3631325"/>
            <a:chExt cx="307225" cy="292225"/>
          </a:xfrm>
        </p:grpSpPr>
        <p:sp>
          <p:nvSpPr>
            <p:cNvPr id="8396" name="Google Shape;8396;p91"/>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1"/>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1"/>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1"/>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1"/>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91"/>
          <p:cNvGrpSpPr/>
          <p:nvPr/>
        </p:nvGrpSpPr>
        <p:grpSpPr>
          <a:xfrm>
            <a:off x="851921" y="2756972"/>
            <a:ext cx="421927" cy="419371"/>
            <a:chOff x="-6689825" y="3992050"/>
            <a:chExt cx="293025" cy="291250"/>
          </a:xfrm>
        </p:grpSpPr>
        <p:sp>
          <p:nvSpPr>
            <p:cNvPr id="8402" name="Google Shape;8402;p91"/>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1"/>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1"/>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91"/>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91"/>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1"/>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1"/>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1"/>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1"/>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1"/>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1"/>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1"/>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4" name="Google Shape;8414;p91"/>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15" name="Google Shape;8415;p91"/>
          <p:cNvGrpSpPr/>
          <p:nvPr/>
        </p:nvGrpSpPr>
        <p:grpSpPr>
          <a:xfrm>
            <a:off x="3535232" y="2205192"/>
            <a:ext cx="423043" cy="419659"/>
            <a:chOff x="-4837325" y="3612425"/>
            <a:chExt cx="293800" cy="291450"/>
          </a:xfrm>
        </p:grpSpPr>
        <p:sp>
          <p:nvSpPr>
            <p:cNvPr id="8416" name="Google Shape;8416;p91"/>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91"/>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1"/>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91"/>
          <p:cNvGrpSpPr/>
          <p:nvPr/>
        </p:nvGrpSpPr>
        <p:grpSpPr>
          <a:xfrm>
            <a:off x="3548265" y="2756826"/>
            <a:ext cx="420775" cy="419659"/>
            <a:chOff x="-4837325" y="3971575"/>
            <a:chExt cx="292225" cy="291450"/>
          </a:xfrm>
        </p:grpSpPr>
        <p:sp>
          <p:nvSpPr>
            <p:cNvPr id="8420" name="Google Shape;8420;p91"/>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1"/>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1"/>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1"/>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1"/>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1"/>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91"/>
          <p:cNvGrpSpPr/>
          <p:nvPr/>
        </p:nvGrpSpPr>
        <p:grpSpPr>
          <a:xfrm>
            <a:off x="6240279" y="1714185"/>
            <a:ext cx="430998" cy="369730"/>
            <a:chOff x="-3037625" y="3254850"/>
            <a:chExt cx="299325" cy="256775"/>
          </a:xfrm>
        </p:grpSpPr>
        <p:sp>
          <p:nvSpPr>
            <p:cNvPr id="8427" name="Google Shape;8427;p91"/>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1"/>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1"/>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1"/>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91"/>
          <p:cNvGrpSpPr/>
          <p:nvPr/>
        </p:nvGrpSpPr>
        <p:grpSpPr>
          <a:xfrm>
            <a:off x="6244239" y="2204615"/>
            <a:ext cx="423079" cy="420811"/>
            <a:chOff x="-3031325" y="3597450"/>
            <a:chExt cx="293825" cy="292250"/>
          </a:xfrm>
        </p:grpSpPr>
        <p:sp>
          <p:nvSpPr>
            <p:cNvPr id="8432" name="Google Shape;8432;p91"/>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1"/>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1"/>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1"/>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91"/>
          <p:cNvGrpSpPr/>
          <p:nvPr/>
        </p:nvGrpSpPr>
        <p:grpSpPr>
          <a:xfrm>
            <a:off x="6256714" y="2781214"/>
            <a:ext cx="421927" cy="370882"/>
            <a:chOff x="-3030525" y="3973150"/>
            <a:chExt cx="293025" cy="257575"/>
          </a:xfrm>
        </p:grpSpPr>
        <p:sp>
          <p:nvSpPr>
            <p:cNvPr id="8437" name="Google Shape;8437;p91"/>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1"/>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91"/>
          <p:cNvGrpSpPr/>
          <p:nvPr/>
        </p:nvGrpSpPr>
        <p:grpSpPr>
          <a:xfrm>
            <a:off x="1358307" y="3369426"/>
            <a:ext cx="421927" cy="297195"/>
            <a:chOff x="-1199300" y="3279250"/>
            <a:chExt cx="293025" cy="206400"/>
          </a:xfrm>
        </p:grpSpPr>
        <p:sp>
          <p:nvSpPr>
            <p:cNvPr id="8440" name="Google Shape;8440;p91"/>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91"/>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91"/>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1"/>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91"/>
          <p:cNvGrpSpPr/>
          <p:nvPr/>
        </p:nvGrpSpPr>
        <p:grpSpPr>
          <a:xfrm>
            <a:off x="1365393" y="1688773"/>
            <a:ext cx="444605" cy="420559"/>
            <a:chOff x="-6338550" y="3272950"/>
            <a:chExt cx="308775" cy="292075"/>
          </a:xfrm>
        </p:grpSpPr>
        <p:sp>
          <p:nvSpPr>
            <p:cNvPr id="8445" name="Google Shape;8445;p91"/>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1"/>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1"/>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91"/>
          <p:cNvGrpSpPr/>
          <p:nvPr/>
        </p:nvGrpSpPr>
        <p:grpSpPr>
          <a:xfrm>
            <a:off x="1376732" y="2205194"/>
            <a:ext cx="421927" cy="419659"/>
            <a:chOff x="-6329100" y="3632100"/>
            <a:chExt cx="293025" cy="291450"/>
          </a:xfrm>
        </p:grpSpPr>
        <p:sp>
          <p:nvSpPr>
            <p:cNvPr id="8449" name="Google Shape;8449;p91"/>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1"/>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1"/>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91"/>
          <p:cNvGrpSpPr/>
          <p:nvPr/>
        </p:nvGrpSpPr>
        <p:grpSpPr>
          <a:xfrm>
            <a:off x="1389783" y="2756828"/>
            <a:ext cx="419623" cy="419659"/>
            <a:chOff x="-6329875" y="3992050"/>
            <a:chExt cx="291425" cy="291450"/>
          </a:xfrm>
        </p:grpSpPr>
        <p:sp>
          <p:nvSpPr>
            <p:cNvPr id="8453" name="Google Shape;8453;p91"/>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1"/>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1"/>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1"/>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91"/>
          <p:cNvGrpSpPr/>
          <p:nvPr/>
        </p:nvGrpSpPr>
        <p:grpSpPr>
          <a:xfrm>
            <a:off x="4075920" y="1687530"/>
            <a:ext cx="423079" cy="423043"/>
            <a:chOff x="-4478975" y="3251700"/>
            <a:chExt cx="293825" cy="293800"/>
          </a:xfrm>
        </p:grpSpPr>
        <p:sp>
          <p:nvSpPr>
            <p:cNvPr id="8458" name="Google Shape;8458;p91"/>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1"/>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1"/>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91"/>
          <p:cNvGrpSpPr/>
          <p:nvPr/>
        </p:nvGrpSpPr>
        <p:grpSpPr>
          <a:xfrm>
            <a:off x="4075920" y="2205192"/>
            <a:ext cx="423079" cy="419659"/>
            <a:chOff x="-4475825" y="3612425"/>
            <a:chExt cx="293825" cy="291450"/>
          </a:xfrm>
        </p:grpSpPr>
        <p:sp>
          <p:nvSpPr>
            <p:cNvPr id="8462" name="Google Shape;8462;p91"/>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1"/>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1"/>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91"/>
          <p:cNvGrpSpPr/>
          <p:nvPr/>
        </p:nvGrpSpPr>
        <p:grpSpPr>
          <a:xfrm>
            <a:off x="4084992" y="2756844"/>
            <a:ext cx="428730" cy="419623"/>
            <a:chOff x="-4480550" y="3970800"/>
            <a:chExt cx="297750" cy="291425"/>
          </a:xfrm>
        </p:grpSpPr>
        <p:sp>
          <p:nvSpPr>
            <p:cNvPr id="8466" name="Google Shape;8466;p91"/>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1"/>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91"/>
          <p:cNvGrpSpPr/>
          <p:nvPr/>
        </p:nvGrpSpPr>
        <p:grpSpPr>
          <a:xfrm>
            <a:off x="6788826" y="1689221"/>
            <a:ext cx="415123" cy="419659"/>
            <a:chOff x="-2668225" y="3239075"/>
            <a:chExt cx="288300" cy="291450"/>
          </a:xfrm>
        </p:grpSpPr>
        <p:sp>
          <p:nvSpPr>
            <p:cNvPr id="8469" name="Google Shape;8469;p91"/>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1"/>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1"/>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91"/>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91"/>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4" name="Google Shape;8474;p91"/>
          <p:cNvGrpSpPr/>
          <p:nvPr/>
        </p:nvGrpSpPr>
        <p:grpSpPr>
          <a:xfrm>
            <a:off x="6785982" y="2205191"/>
            <a:ext cx="420811" cy="419659"/>
            <a:chOff x="-2671375" y="3597450"/>
            <a:chExt cx="292250" cy="291450"/>
          </a:xfrm>
        </p:grpSpPr>
        <p:sp>
          <p:nvSpPr>
            <p:cNvPr id="8475" name="Google Shape;8475;p91"/>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1"/>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91"/>
          <p:cNvGrpSpPr/>
          <p:nvPr/>
        </p:nvGrpSpPr>
        <p:grpSpPr>
          <a:xfrm>
            <a:off x="6796765" y="2755691"/>
            <a:ext cx="423043" cy="421927"/>
            <a:chOff x="-2670575" y="3956600"/>
            <a:chExt cx="293800" cy="293025"/>
          </a:xfrm>
        </p:grpSpPr>
        <p:sp>
          <p:nvSpPr>
            <p:cNvPr id="8478" name="Google Shape;8478;p91"/>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1"/>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1"/>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1"/>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91"/>
          <p:cNvGrpSpPr/>
          <p:nvPr/>
        </p:nvGrpSpPr>
        <p:grpSpPr>
          <a:xfrm>
            <a:off x="3054285" y="3311947"/>
            <a:ext cx="426462" cy="418363"/>
            <a:chOff x="-1183550" y="3586525"/>
            <a:chExt cx="296175" cy="290550"/>
          </a:xfrm>
        </p:grpSpPr>
        <p:sp>
          <p:nvSpPr>
            <p:cNvPr id="8483" name="Google Shape;8483;p91"/>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1"/>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1"/>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1"/>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1"/>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1"/>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1"/>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1"/>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1"/>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91"/>
          <p:cNvGrpSpPr/>
          <p:nvPr/>
        </p:nvGrpSpPr>
        <p:grpSpPr>
          <a:xfrm>
            <a:off x="1917896" y="1689799"/>
            <a:ext cx="420811" cy="418507"/>
            <a:chOff x="-5971525" y="3273750"/>
            <a:chExt cx="292250" cy="290650"/>
          </a:xfrm>
        </p:grpSpPr>
        <p:sp>
          <p:nvSpPr>
            <p:cNvPr id="8493" name="Google Shape;8493;p91"/>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1"/>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91"/>
          <p:cNvGrpSpPr/>
          <p:nvPr/>
        </p:nvGrpSpPr>
        <p:grpSpPr>
          <a:xfrm>
            <a:off x="1912226" y="2203826"/>
            <a:ext cx="432150" cy="422395"/>
            <a:chOff x="-5974675" y="3632100"/>
            <a:chExt cx="300125" cy="293350"/>
          </a:xfrm>
        </p:grpSpPr>
        <p:sp>
          <p:nvSpPr>
            <p:cNvPr id="8496" name="Google Shape;8496;p91"/>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1"/>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1"/>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9" name="Google Shape;8499;p91"/>
          <p:cNvGrpSpPr/>
          <p:nvPr/>
        </p:nvGrpSpPr>
        <p:grpSpPr>
          <a:xfrm>
            <a:off x="1942267" y="2755694"/>
            <a:ext cx="395865" cy="421927"/>
            <a:chOff x="-5971525" y="3990475"/>
            <a:chExt cx="274925" cy="293025"/>
          </a:xfrm>
        </p:grpSpPr>
        <p:sp>
          <p:nvSpPr>
            <p:cNvPr id="8500" name="Google Shape;8500;p91"/>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91"/>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91"/>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1"/>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91"/>
          <p:cNvGrpSpPr/>
          <p:nvPr/>
        </p:nvGrpSpPr>
        <p:grpSpPr>
          <a:xfrm>
            <a:off x="4615473" y="1689798"/>
            <a:ext cx="420775" cy="418507"/>
            <a:chOff x="-4118225" y="3253275"/>
            <a:chExt cx="292225" cy="290650"/>
          </a:xfrm>
        </p:grpSpPr>
        <p:sp>
          <p:nvSpPr>
            <p:cNvPr id="8505" name="Google Shape;8505;p91"/>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1"/>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91"/>
          <p:cNvGrpSpPr/>
          <p:nvPr/>
        </p:nvGrpSpPr>
        <p:grpSpPr>
          <a:xfrm>
            <a:off x="4665924" y="2204922"/>
            <a:ext cx="319874" cy="420199"/>
            <a:chOff x="-4082800" y="3612425"/>
            <a:chExt cx="222150" cy="291825"/>
          </a:xfrm>
        </p:grpSpPr>
        <p:sp>
          <p:nvSpPr>
            <p:cNvPr id="8508" name="Google Shape;8508;p91"/>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1"/>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1"/>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91"/>
          <p:cNvGrpSpPr/>
          <p:nvPr/>
        </p:nvGrpSpPr>
        <p:grpSpPr>
          <a:xfrm>
            <a:off x="4627372" y="2769876"/>
            <a:ext cx="420775" cy="393561"/>
            <a:chOff x="-4118225" y="3990475"/>
            <a:chExt cx="292225" cy="273325"/>
          </a:xfrm>
        </p:grpSpPr>
        <p:sp>
          <p:nvSpPr>
            <p:cNvPr id="8512" name="Google Shape;8512;p91"/>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1"/>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1"/>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1"/>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6" name="Google Shape;8516;p91"/>
          <p:cNvGrpSpPr/>
          <p:nvPr/>
        </p:nvGrpSpPr>
        <p:grpSpPr>
          <a:xfrm>
            <a:off x="7338026" y="1688087"/>
            <a:ext cx="394713" cy="421927"/>
            <a:chOff x="-2312225" y="3238300"/>
            <a:chExt cx="274125" cy="293025"/>
          </a:xfrm>
        </p:grpSpPr>
        <p:sp>
          <p:nvSpPr>
            <p:cNvPr id="8517" name="Google Shape;8517;p91"/>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1"/>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91"/>
          <p:cNvGrpSpPr/>
          <p:nvPr/>
        </p:nvGrpSpPr>
        <p:grpSpPr>
          <a:xfrm>
            <a:off x="7335742" y="2756825"/>
            <a:ext cx="423079" cy="419659"/>
            <a:chOff x="-2310650" y="3958175"/>
            <a:chExt cx="293825" cy="291450"/>
          </a:xfrm>
        </p:grpSpPr>
        <p:sp>
          <p:nvSpPr>
            <p:cNvPr id="8520" name="Google Shape;8520;p91"/>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1"/>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91"/>
          <p:cNvGrpSpPr/>
          <p:nvPr/>
        </p:nvGrpSpPr>
        <p:grpSpPr>
          <a:xfrm>
            <a:off x="4702603" y="3308459"/>
            <a:ext cx="424159" cy="419659"/>
            <a:chOff x="-1182750" y="3962900"/>
            <a:chExt cx="294575" cy="291450"/>
          </a:xfrm>
        </p:grpSpPr>
        <p:sp>
          <p:nvSpPr>
            <p:cNvPr id="8523" name="Google Shape;8523;p91"/>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1"/>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1"/>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1"/>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1"/>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1"/>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1"/>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91"/>
          <p:cNvGrpSpPr/>
          <p:nvPr/>
        </p:nvGrpSpPr>
        <p:grpSpPr>
          <a:xfrm>
            <a:off x="2455739" y="1689223"/>
            <a:ext cx="424195" cy="419659"/>
            <a:chOff x="-5611575" y="3272950"/>
            <a:chExt cx="294600" cy="291450"/>
          </a:xfrm>
        </p:grpSpPr>
        <p:sp>
          <p:nvSpPr>
            <p:cNvPr id="8531" name="Google Shape;8531;p91"/>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1"/>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1"/>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1"/>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1"/>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91"/>
          <p:cNvGrpSpPr/>
          <p:nvPr/>
        </p:nvGrpSpPr>
        <p:grpSpPr>
          <a:xfrm>
            <a:off x="2455739" y="2205770"/>
            <a:ext cx="424195" cy="418507"/>
            <a:chOff x="-5613150" y="3632900"/>
            <a:chExt cx="294600" cy="290650"/>
          </a:xfrm>
        </p:grpSpPr>
        <p:sp>
          <p:nvSpPr>
            <p:cNvPr id="8537" name="Google Shape;8537;p91"/>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1"/>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9" name="Google Shape;8539;p91"/>
          <p:cNvGrpSpPr/>
          <p:nvPr/>
        </p:nvGrpSpPr>
        <p:grpSpPr>
          <a:xfrm>
            <a:off x="7324977" y="2153586"/>
            <a:ext cx="420811" cy="522864"/>
            <a:chOff x="-2310650" y="3525775"/>
            <a:chExt cx="292250" cy="363125"/>
          </a:xfrm>
        </p:grpSpPr>
        <p:sp>
          <p:nvSpPr>
            <p:cNvPr id="8540" name="Google Shape;8540;p91"/>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91"/>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91"/>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91"/>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91"/>
          <p:cNvGrpSpPr/>
          <p:nvPr/>
        </p:nvGrpSpPr>
        <p:grpSpPr>
          <a:xfrm>
            <a:off x="2467638" y="2756270"/>
            <a:ext cx="424195" cy="420775"/>
            <a:chOff x="-5613150" y="3991275"/>
            <a:chExt cx="294600" cy="292225"/>
          </a:xfrm>
        </p:grpSpPr>
        <p:sp>
          <p:nvSpPr>
            <p:cNvPr id="8545" name="Google Shape;8545;p91"/>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91"/>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1"/>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1"/>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1"/>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1"/>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1"/>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1"/>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91"/>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91"/>
          <p:cNvGrpSpPr/>
          <p:nvPr/>
        </p:nvGrpSpPr>
        <p:grpSpPr>
          <a:xfrm>
            <a:off x="5139126" y="1689438"/>
            <a:ext cx="434634" cy="419227"/>
            <a:chOff x="-3768700" y="3253275"/>
            <a:chExt cx="301850" cy="291150"/>
          </a:xfrm>
        </p:grpSpPr>
        <p:sp>
          <p:nvSpPr>
            <p:cNvPr id="8555" name="Google Shape;8555;p91"/>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1"/>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1"/>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91"/>
          <p:cNvGrpSpPr/>
          <p:nvPr/>
        </p:nvGrpSpPr>
        <p:grpSpPr>
          <a:xfrm>
            <a:off x="5143209" y="2217090"/>
            <a:ext cx="426462" cy="395865"/>
            <a:chOff x="-3808700" y="3628950"/>
            <a:chExt cx="296175" cy="274925"/>
          </a:xfrm>
        </p:grpSpPr>
        <p:sp>
          <p:nvSpPr>
            <p:cNvPr id="8559" name="Google Shape;8559;p91"/>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1"/>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1"/>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91"/>
          <p:cNvGrpSpPr/>
          <p:nvPr/>
        </p:nvGrpSpPr>
        <p:grpSpPr>
          <a:xfrm>
            <a:off x="5208420" y="2756412"/>
            <a:ext cx="419443" cy="420487"/>
            <a:chOff x="-3771675" y="3971775"/>
            <a:chExt cx="291300" cy="292025"/>
          </a:xfrm>
        </p:grpSpPr>
        <p:sp>
          <p:nvSpPr>
            <p:cNvPr id="8563" name="Google Shape;8563;p91"/>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1"/>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1"/>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1"/>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1"/>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91"/>
          <p:cNvGrpSpPr/>
          <p:nvPr/>
        </p:nvGrpSpPr>
        <p:grpSpPr>
          <a:xfrm>
            <a:off x="7869864" y="1716461"/>
            <a:ext cx="420271" cy="320774"/>
            <a:chOff x="-1951475" y="3273100"/>
            <a:chExt cx="291875" cy="222775"/>
          </a:xfrm>
        </p:grpSpPr>
        <p:sp>
          <p:nvSpPr>
            <p:cNvPr id="8569" name="Google Shape;8569;p9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9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91"/>
          <p:cNvGrpSpPr/>
          <p:nvPr/>
        </p:nvGrpSpPr>
        <p:grpSpPr>
          <a:xfrm>
            <a:off x="7867344" y="2205191"/>
            <a:ext cx="425310" cy="419659"/>
            <a:chOff x="-1951475" y="3597450"/>
            <a:chExt cx="295375" cy="291450"/>
          </a:xfrm>
        </p:grpSpPr>
        <p:sp>
          <p:nvSpPr>
            <p:cNvPr id="8573" name="Google Shape;8573;p91"/>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1"/>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1"/>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1"/>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91"/>
          <p:cNvGrpSpPr/>
          <p:nvPr/>
        </p:nvGrpSpPr>
        <p:grpSpPr>
          <a:xfrm>
            <a:off x="7869595" y="2756825"/>
            <a:ext cx="444605" cy="419659"/>
            <a:chOff x="-1960150" y="3956600"/>
            <a:chExt cx="308775" cy="291450"/>
          </a:xfrm>
        </p:grpSpPr>
        <p:sp>
          <p:nvSpPr>
            <p:cNvPr id="8578" name="Google Shape;8578;p91"/>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1"/>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91"/>
          <p:cNvGrpSpPr/>
          <p:nvPr/>
        </p:nvGrpSpPr>
        <p:grpSpPr>
          <a:xfrm>
            <a:off x="1923633" y="3307636"/>
            <a:ext cx="420775" cy="420775"/>
            <a:chOff x="-804700" y="3226500"/>
            <a:chExt cx="292225" cy="292225"/>
          </a:xfrm>
        </p:grpSpPr>
        <p:sp>
          <p:nvSpPr>
            <p:cNvPr id="8581" name="Google Shape;8581;p91"/>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1"/>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1"/>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91"/>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1"/>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1"/>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1"/>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91"/>
          <p:cNvGrpSpPr/>
          <p:nvPr/>
        </p:nvGrpSpPr>
        <p:grpSpPr>
          <a:xfrm>
            <a:off x="3003724" y="1688647"/>
            <a:ext cx="420775" cy="420811"/>
            <a:chOff x="-5251625" y="3272950"/>
            <a:chExt cx="292225" cy="292250"/>
          </a:xfrm>
        </p:grpSpPr>
        <p:sp>
          <p:nvSpPr>
            <p:cNvPr id="8589" name="Google Shape;8589;p91"/>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1"/>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1"/>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91"/>
          <p:cNvGrpSpPr/>
          <p:nvPr/>
        </p:nvGrpSpPr>
        <p:grpSpPr>
          <a:xfrm>
            <a:off x="3000322" y="2204348"/>
            <a:ext cx="427578" cy="421351"/>
            <a:chOff x="-5254775" y="3631325"/>
            <a:chExt cx="296950" cy="292625"/>
          </a:xfrm>
        </p:grpSpPr>
        <p:sp>
          <p:nvSpPr>
            <p:cNvPr id="8593" name="Google Shape;8593;p91"/>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1"/>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91"/>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1"/>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91"/>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91"/>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91"/>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91"/>
          <p:cNvGrpSpPr/>
          <p:nvPr/>
        </p:nvGrpSpPr>
        <p:grpSpPr>
          <a:xfrm>
            <a:off x="3016181" y="2756270"/>
            <a:ext cx="419659" cy="420775"/>
            <a:chOff x="-5251625" y="3991275"/>
            <a:chExt cx="291450" cy="292225"/>
          </a:xfrm>
        </p:grpSpPr>
        <p:sp>
          <p:nvSpPr>
            <p:cNvPr id="8601" name="Google Shape;8601;p91"/>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1"/>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91"/>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1"/>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1"/>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6" name="Google Shape;8606;p91"/>
          <p:cNvGrpSpPr/>
          <p:nvPr/>
        </p:nvGrpSpPr>
        <p:grpSpPr>
          <a:xfrm>
            <a:off x="5756763" y="1689240"/>
            <a:ext cx="319874" cy="419623"/>
            <a:chOff x="-3365275" y="3253275"/>
            <a:chExt cx="222150" cy="291425"/>
          </a:xfrm>
        </p:grpSpPr>
        <p:sp>
          <p:nvSpPr>
            <p:cNvPr id="8607" name="Google Shape;8607;p91"/>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91"/>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91"/>
          <p:cNvGrpSpPr/>
          <p:nvPr/>
        </p:nvGrpSpPr>
        <p:grpSpPr>
          <a:xfrm>
            <a:off x="5730701" y="2204058"/>
            <a:ext cx="371998" cy="421927"/>
            <a:chOff x="-3383375" y="3611625"/>
            <a:chExt cx="258350" cy="293025"/>
          </a:xfrm>
        </p:grpSpPr>
        <p:sp>
          <p:nvSpPr>
            <p:cNvPr id="8610" name="Google Shape;8610;p91"/>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91"/>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91"/>
          <p:cNvGrpSpPr/>
          <p:nvPr/>
        </p:nvGrpSpPr>
        <p:grpSpPr>
          <a:xfrm>
            <a:off x="5793050" y="2756826"/>
            <a:ext cx="271097" cy="419659"/>
            <a:chOff x="-3347950" y="3971575"/>
            <a:chExt cx="188275" cy="291450"/>
          </a:xfrm>
        </p:grpSpPr>
        <p:sp>
          <p:nvSpPr>
            <p:cNvPr id="8613" name="Google Shape;8613;p91"/>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1"/>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1"/>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91"/>
          <p:cNvGrpSpPr/>
          <p:nvPr/>
        </p:nvGrpSpPr>
        <p:grpSpPr>
          <a:xfrm>
            <a:off x="842909" y="3307061"/>
            <a:ext cx="371998" cy="421927"/>
            <a:chOff x="-1575775" y="3238300"/>
            <a:chExt cx="258350" cy="293025"/>
          </a:xfrm>
        </p:grpSpPr>
        <p:sp>
          <p:nvSpPr>
            <p:cNvPr id="8617" name="Google Shape;8617;p91"/>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91"/>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1"/>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1"/>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91"/>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91"/>
          <p:cNvGrpSpPr/>
          <p:nvPr/>
        </p:nvGrpSpPr>
        <p:grpSpPr>
          <a:xfrm>
            <a:off x="2487807" y="3309051"/>
            <a:ext cx="423079" cy="424159"/>
            <a:chOff x="-1591550" y="3597475"/>
            <a:chExt cx="293825" cy="294575"/>
          </a:xfrm>
        </p:grpSpPr>
        <p:sp>
          <p:nvSpPr>
            <p:cNvPr id="8623" name="Google Shape;8623;p91"/>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1"/>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1"/>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91"/>
          <p:cNvGrpSpPr/>
          <p:nvPr/>
        </p:nvGrpSpPr>
        <p:grpSpPr>
          <a:xfrm>
            <a:off x="4137277" y="3318663"/>
            <a:ext cx="421927" cy="399248"/>
            <a:chOff x="-1592325" y="3957400"/>
            <a:chExt cx="293025" cy="277275"/>
          </a:xfrm>
        </p:grpSpPr>
        <p:sp>
          <p:nvSpPr>
            <p:cNvPr id="8627" name="Google Shape;8627;p91"/>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91"/>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1"/>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91"/>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91"/>
          <p:cNvGrpSpPr/>
          <p:nvPr/>
        </p:nvGrpSpPr>
        <p:grpSpPr>
          <a:xfrm>
            <a:off x="3624147" y="3310744"/>
            <a:ext cx="369730" cy="420775"/>
            <a:chOff x="-778700" y="3612425"/>
            <a:chExt cx="256775" cy="292225"/>
          </a:xfrm>
        </p:grpSpPr>
        <p:sp>
          <p:nvSpPr>
            <p:cNvPr id="8632" name="Google Shape;8632;p91"/>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91"/>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1"/>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91"/>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1"/>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91"/>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91"/>
          <p:cNvGrpSpPr/>
          <p:nvPr/>
        </p:nvGrpSpPr>
        <p:grpSpPr>
          <a:xfrm>
            <a:off x="6095649" y="3828305"/>
            <a:ext cx="340731" cy="387641"/>
            <a:chOff x="7728464" y="1561258"/>
            <a:chExt cx="349719" cy="397866"/>
          </a:xfrm>
        </p:grpSpPr>
        <p:sp>
          <p:nvSpPr>
            <p:cNvPr id="8639" name="Google Shape;8639;p91"/>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1"/>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91"/>
          <p:cNvGrpSpPr/>
          <p:nvPr/>
        </p:nvGrpSpPr>
        <p:grpSpPr>
          <a:xfrm>
            <a:off x="4018617" y="3828305"/>
            <a:ext cx="387681" cy="387641"/>
            <a:chOff x="5611350" y="1561258"/>
            <a:chExt cx="397907" cy="397866"/>
          </a:xfrm>
        </p:grpSpPr>
        <p:sp>
          <p:nvSpPr>
            <p:cNvPr id="8642" name="Google Shape;8642;p91"/>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1"/>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1"/>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1"/>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91"/>
          <p:cNvGrpSpPr/>
          <p:nvPr/>
        </p:nvGrpSpPr>
        <p:grpSpPr>
          <a:xfrm>
            <a:off x="4537903" y="3925571"/>
            <a:ext cx="387610" cy="193109"/>
            <a:chOff x="6140660" y="1661097"/>
            <a:chExt cx="397835" cy="198202"/>
          </a:xfrm>
        </p:grpSpPr>
        <p:sp>
          <p:nvSpPr>
            <p:cNvPr id="8647" name="Google Shape;8647;p91"/>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91"/>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1"/>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1"/>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91"/>
          <p:cNvGrpSpPr/>
          <p:nvPr/>
        </p:nvGrpSpPr>
        <p:grpSpPr>
          <a:xfrm>
            <a:off x="5057118" y="3828305"/>
            <a:ext cx="387681" cy="387641"/>
            <a:chOff x="6669907" y="1561258"/>
            <a:chExt cx="397907" cy="397866"/>
          </a:xfrm>
        </p:grpSpPr>
        <p:sp>
          <p:nvSpPr>
            <p:cNvPr id="8652" name="Google Shape;8652;p91"/>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1"/>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91"/>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91"/>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1"/>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91"/>
          <p:cNvGrpSpPr/>
          <p:nvPr/>
        </p:nvGrpSpPr>
        <p:grpSpPr>
          <a:xfrm>
            <a:off x="1942348" y="3885842"/>
            <a:ext cx="387681" cy="272572"/>
            <a:chOff x="3386036" y="1746339"/>
            <a:chExt cx="397907" cy="279762"/>
          </a:xfrm>
        </p:grpSpPr>
        <p:sp>
          <p:nvSpPr>
            <p:cNvPr id="8658" name="Google Shape;8658;p91"/>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91"/>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91"/>
          <p:cNvGrpSpPr/>
          <p:nvPr/>
        </p:nvGrpSpPr>
        <p:grpSpPr>
          <a:xfrm>
            <a:off x="2980045" y="3828288"/>
            <a:ext cx="387681" cy="387681"/>
            <a:chOff x="4417380" y="1687279"/>
            <a:chExt cx="397907" cy="397907"/>
          </a:xfrm>
        </p:grpSpPr>
        <p:sp>
          <p:nvSpPr>
            <p:cNvPr id="8661" name="Google Shape;8661;p91"/>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1"/>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91"/>
          <p:cNvGrpSpPr/>
          <p:nvPr/>
        </p:nvGrpSpPr>
        <p:grpSpPr>
          <a:xfrm>
            <a:off x="7926526" y="3308537"/>
            <a:ext cx="387661" cy="387661"/>
            <a:chOff x="2869999" y="1687279"/>
            <a:chExt cx="397887" cy="397887"/>
          </a:xfrm>
        </p:grpSpPr>
        <p:sp>
          <p:nvSpPr>
            <p:cNvPr id="8664" name="Google Shape;8664;p91"/>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1"/>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91"/>
          <p:cNvGrpSpPr/>
          <p:nvPr/>
        </p:nvGrpSpPr>
        <p:grpSpPr>
          <a:xfrm>
            <a:off x="2461634" y="3828664"/>
            <a:ext cx="386807" cy="386929"/>
            <a:chOff x="3902887" y="1687655"/>
            <a:chExt cx="397010" cy="397135"/>
          </a:xfrm>
        </p:grpSpPr>
        <p:sp>
          <p:nvSpPr>
            <p:cNvPr id="8667" name="Google Shape;8667;p91"/>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1"/>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9" name="Google Shape;8669;p91"/>
          <p:cNvGrpSpPr/>
          <p:nvPr/>
        </p:nvGrpSpPr>
        <p:grpSpPr>
          <a:xfrm>
            <a:off x="3499331" y="3828344"/>
            <a:ext cx="387681" cy="387681"/>
            <a:chOff x="4933458" y="1687279"/>
            <a:chExt cx="397907" cy="397907"/>
          </a:xfrm>
        </p:grpSpPr>
        <p:sp>
          <p:nvSpPr>
            <p:cNvPr id="8670" name="Google Shape;8670;p91"/>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91"/>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91"/>
          <p:cNvGrpSpPr/>
          <p:nvPr/>
        </p:nvGrpSpPr>
        <p:grpSpPr>
          <a:xfrm>
            <a:off x="5273586" y="3308775"/>
            <a:ext cx="387681" cy="387661"/>
            <a:chOff x="266768" y="1721375"/>
            <a:chExt cx="397907" cy="397887"/>
          </a:xfrm>
        </p:grpSpPr>
        <p:sp>
          <p:nvSpPr>
            <p:cNvPr id="8673" name="Google Shape;8673;p9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91"/>
          <p:cNvGrpSpPr/>
          <p:nvPr/>
        </p:nvGrpSpPr>
        <p:grpSpPr>
          <a:xfrm>
            <a:off x="7395588" y="3308924"/>
            <a:ext cx="387539" cy="386888"/>
            <a:chOff x="2408992" y="1722875"/>
            <a:chExt cx="397761" cy="397093"/>
          </a:xfrm>
        </p:grpSpPr>
        <p:sp>
          <p:nvSpPr>
            <p:cNvPr id="8676" name="Google Shape;8676;p91"/>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1"/>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91"/>
          <p:cNvGrpSpPr/>
          <p:nvPr/>
        </p:nvGrpSpPr>
        <p:grpSpPr>
          <a:xfrm>
            <a:off x="5576404" y="3828305"/>
            <a:ext cx="387641" cy="387641"/>
            <a:chOff x="7199196" y="1561258"/>
            <a:chExt cx="397866" cy="397866"/>
          </a:xfrm>
        </p:grpSpPr>
        <p:sp>
          <p:nvSpPr>
            <p:cNvPr id="8679" name="Google Shape;8679;p91"/>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1"/>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1"/>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91"/>
          <p:cNvGrpSpPr/>
          <p:nvPr/>
        </p:nvGrpSpPr>
        <p:grpSpPr>
          <a:xfrm>
            <a:off x="6332282" y="3308537"/>
            <a:ext cx="387661" cy="387661"/>
            <a:chOff x="1379798" y="1723250"/>
            <a:chExt cx="397887" cy="397887"/>
          </a:xfrm>
        </p:grpSpPr>
        <p:sp>
          <p:nvSpPr>
            <p:cNvPr id="8683" name="Google Shape;8683;p9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7" name="Google Shape;8687;p91"/>
          <p:cNvGrpSpPr/>
          <p:nvPr/>
        </p:nvGrpSpPr>
        <p:grpSpPr>
          <a:xfrm>
            <a:off x="5801242" y="3308537"/>
            <a:ext cx="387641" cy="387661"/>
            <a:chOff x="864491" y="1723250"/>
            <a:chExt cx="397866" cy="397887"/>
          </a:xfrm>
        </p:grpSpPr>
        <p:sp>
          <p:nvSpPr>
            <p:cNvPr id="8688" name="Google Shape;8688;p9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9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9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1" name="Google Shape;8691;p91"/>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2" name="Google Shape;8692;p91"/>
          <p:cNvGrpSpPr/>
          <p:nvPr/>
        </p:nvGrpSpPr>
        <p:grpSpPr>
          <a:xfrm>
            <a:off x="6568070" y="3827060"/>
            <a:ext cx="388966" cy="388966"/>
            <a:chOff x="1190625" y="238125"/>
            <a:chExt cx="5235075" cy="5235075"/>
          </a:xfrm>
        </p:grpSpPr>
        <p:sp>
          <p:nvSpPr>
            <p:cNvPr id="8693" name="Google Shape;8693;p91"/>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91"/>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5" name="Google Shape;8695;p9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9" name="Shape 8699"/>
        <p:cNvGrpSpPr/>
        <p:nvPr/>
      </p:nvGrpSpPr>
      <p:grpSpPr>
        <a:xfrm>
          <a:off x="0" y="0"/>
          <a:ext cx="0" cy="0"/>
          <a:chOff x="0" y="0"/>
          <a:chExt cx="0" cy="0"/>
        </a:xfrm>
      </p:grpSpPr>
      <p:pic>
        <p:nvPicPr>
          <p:cNvPr id="8700" name="Google Shape;8700;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7" name="Shape 567"/>
        <p:cNvGrpSpPr/>
        <p:nvPr/>
      </p:nvGrpSpPr>
      <p:grpSpPr>
        <a:xfrm>
          <a:off x="0" y="0"/>
          <a:ext cx="0" cy="0"/>
          <a:chOff x="0" y="0"/>
          <a:chExt cx="0" cy="0"/>
        </a:xfrm>
      </p:grpSpPr>
      <p:grpSp>
        <p:nvGrpSpPr>
          <p:cNvPr id="568" name="Google Shape;568;p43"/>
          <p:cNvGrpSpPr/>
          <p:nvPr/>
        </p:nvGrpSpPr>
        <p:grpSpPr>
          <a:xfrm>
            <a:off x="6619349" y="1993896"/>
            <a:ext cx="5300872" cy="3336927"/>
            <a:chOff x="507099" y="430158"/>
            <a:chExt cx="5300872" cy="3336927"/>
          </a:xfrm>
        </p:grpSpPr>
        <p:sp>
          <p:nvSpPr>
            <p:cNvPr id="569" name="Google Shape;569;p43"/>
            <p:cNvSpPr/>
            <p:nvPr/>
          </p:nvSpPr>
          <p:spPr>
            <a:xfrm>
              <a:off x="507100" y="430158"/>
              <a:ext cx="5300871" cy="3336927"/>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43"/>
            <p:cNvGrpSpPr/>
            <p:nvPr/>
          </p:nvGrpSpPr>
          <p:grpSpPr>
            <a:xfrm>
              <a:off x="507099" y="430158"/>
              <a:ext cx="5300871" cy="341077"/>
              <a:chOff x="3636724" y="198325"/>
              <a:chExt cx="5300871" cy="341077"/>
            </a:xfrm>
          </p:grpSpPr>
          <p:sp>
            <p:nvSpPr>
              <p:cNvPr id="571" name="Google Shape;571;p43"/>
              <p:cNvSpPr/>
              <p:nvPr/>
            </p:nvSpPr>
            <p:spPr>
              <a:xfrm>
                <a:off x="3636724" y="198325"/>
                <a:ext cx="530087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 name="Google Shape;575;p43"/>
          <p:cNvGrpSpPr/>
          <p:nvPr/>
        </p:nvGrpSpPr>
        <p:grpSpPr>
          <a:xfrm>
            <a:off x="1440924" y="776201"/>
            <a:ext cx="6262152" cy="3591099"/>
            <a:chOff x="-454200" y="430163"/>
            <a:chExt cx="6262152" cy="3591099"/>
          </a:xfrm>
        </p:grpSpPr>
        <p:sp>
          <p:nvSpPr>
            <p:cNvPr id="576" name="Google Shape;576;p43"/>
            <p:cNvSpPr/>
            <p:nvPr/>
          </p:nvSpPr>
          <p:spPr>
            <a:xfrm>
              <a:off x="-454200" y="430163"/>
              <a:ext cx="6262151" cy="3591099"/>
            </a:xfrm>
            <a:custGeom>
              <a:rect b="b" l="l" r="r" t="t"/>
              <a:pathLst>
                <a:path extrusionOk="0" h="3776" w="32839">
                  <a:moveTo>
                    <a:pt x="1" y="1"/>
                  </a:moveTo>
                  <a:lnTo>
                    <a:pt x="1" y="3775"/>
                  </a:lnTo>
                  <a:lnTo>
                    <a:pt x="32838" y="3775"/>
                  </a:lnTo>
                  <a:lnTo>
                    <a:pt x="32838" y="1"/>
                  </a:lnTo>
                  <a:close/>
                </a:path>
              </a:pathLst>
            </a:custGeom>
            <a:solidFill>
              <a:schemeClr val="lt1"/>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43"/>
            <p:cNvGrpSpPr/>
            <p:nvPr/>
          </p:nvGrpSpPr>
          <p:grpSpPr>
            <a:xfrm>
              <a:off x="-454199" y="430163"/>
              <a:ext cx="6262151" cy="341077"/>
              <a:chOff x="2675426" y="198329"/>
              <a:chExt cx="6262151" cy="341077"/>
            </a:xfrm>
          </p:grpSpPr>
          <p:sp>
            <p:nvSpPr>
              <p:cNvPr id="578" name="Google Shape;578;p43"/>
              <p:cNvSpPr/>
              <p:nvPr/>
            </p:nvSpPr>
            <p:spPr>
              <a:xfrm>
                <a:off x="2675426" y="198329"/>
                <a:ext cx="6262151"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2" name="Google Shape;582;p43"/>
          <p:cNvSpPr txBox="1"/>
          <p:nvPr>
            <p:ph type="title"/>
          </p:nvPr>
        </p:nvSpPr>
        <p:spPr>
          <a:xfrm>
            <a:off x="4241961" y="1871950"/>
            <a:ext cx="2872500" cy="92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About us</a:t>
            </a:r>
            <a:endParaRPr/>
          </a:p>
        </p:txBody>
      </p:sp>
      <p:sp>
        <p:nvSpPr>
          <p:cNvPr id="583" name="Google Shape;583;p43"/>
          <p:cNvSpPr txBox="1"/>
          <p:nvPr>
            <p:ph idx="2" type="title"/>
          </p:nvPr>
        </p:nvSpPr>
        <p:spPr>
          <a:xfrm>
            <a:off x="2029550" y="1739288"/>
            <a:ext cx="1828800" cy="182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584" name="Google Shape;584;p43"/>
          <p:cNvSpPr txBox="1"/>
          <p:nvPr>
            <p:ph idx="1" type="subTitle"/>
          </p:nvPr>
        </p:nvSpPr>
        <p:spPr>
          <a:xfrm>
            <a:off x="4241950" y="2722047"/>
            <a:ext cx="2872500" cy="71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grpSp>
        <p:nvGrpSpPr>
          <p:cNvPr id="585" name="Google Shape;585;p43"/>
          <p:cNvGrpSpPr/>
          <p:nvPr/>
        </p:nvGrpSpPr>
        <p:grpSpPr>
          <a:xfrm>
            <a:off x="3214792" y="1880809"/>
            <a:ext cx="528203" cy="113090"/>
            <a:chOff x="8284467" y="301559"/>
            <a:chExt cx="528203" cy="113090"/>
          </a:xfrm>
        </p:grpSpPr>
        <p:sp>
          <p:nvSpPr>
            <p:cNvPr id="586" name="Google Shape;586;p43"/>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3"/>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43"/>
          <p:cNvGrpSpPr/>
          <p:nvPr/>
        </p:nvGrpSpPr>
        <p:grpSpPr>
          <a:xfrm>
            <a:off x="1" y="4040957"/>
            <a:ext cx="3333772" cy="1126288"/>
            <a:chOff x="3528400" y="1952450"/>
            <a:chExt cx="776325" cy="262275"/>
          </a:xfrm>
        </p:grpSpPr>
        <p:sp>
          <p:nvSpPr>
            <p:cNvPr id="590" name="Google Shape;590;p43"/>
            <p:cNvSpPr/>
            <p:nvPr/>
          </p:nvSpPr>
          <p:spPr>
            <a:xfrm>
              <a:off x="3528400" y="1952450"/>
              <a:ext cx="776325" cy="262275"/>
            </a:xfrm>
            <a:custGeom>
              <a:rect b="b" l="l" r="r" t="t"/>
              <a:pathLst>
                <a:path extrusionOk="0" h="10491" w="31053">
                  <a:moveTo>
                    <a:pt x="1" y="1"/>
                  </a:moveTo>
                  <a:lnTo>
                    <a:pt x="1" y="10490"/>
                  </a:lnTo>
                  <a:lnTo>
                    <a:pt x="31052" y="10490"/>
                  </a:lnTo>
                  <a:lnTo>
                    <a:pt x="31052"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3"/>
            <p:cNvSpPr/>
            <p:nvPr/>
          </p:nvSpPr>
          <p:spPr>
            <a:xfrm>
              <a:off x="3594175" y="2018225"/>
              <a:ext cx="130700" cy="130700"/>
            </a:xfrm>
            <a:custGeom>
              <a:rect b="b" l="l" r="r" t="t"/>
              <a:pathLst>
                <a:path extrusionOk="0" h="5228" w="5228">
                  <a:moveTo>
                    <a:pt x="1" y="1"/>
                  </a:moveTo>
                  <a:lnTo>
                    <a:pt x="1" y="5228"/>
                  </a:lnTo>
                  <a:lnTo>
                    <a:pt x="5228" y="5228"/>
                  </a:lnTo>
                  <a:lnTo>
                    <a:pt x="5228" y="1"/>
                  </a:lnTo>
                  <a:close/>
                </a:path>
              </a:pathLst>
            </a:cu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3"/>
            <p:cNvSpPr/>
            <p:nvPr/>
          </p:nvSpPr>
          <p:spPr>
            <a:xfrm>
              <a:off x="3786175" y="2018225"/>
              <a:ext cx="452750" cy="130700"/>
            </a:xfrm>
            <a:custGeom>
              <a:rect b="b" l="l" r="r" t="t"/>
              <a:pathLst>
                <a:path extrusionOk="0" h="5228" w="18110">
                  <a:moveTo>
                    <a:pt x="1" y="1"/>
                  </a:moveTo>
                  <a:lnTo>
                    <a:pt x="1" y="5228"/>
                  </a:lnTo>
                  <a:lnTo>
                    <a:pt x="18110" y="5228"/>
                  </a:lnTo>
                  <a:lnTo>
                    <a:pt x="18110" y="1"/>
                  </a:lnTo>
                  <a:close/>
                </a:path>
              </a:pathLst>
            </a:cu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3"/>
            <p:cNvSpPr/>
            <p:nvPr/>
          </p:nvSpPr>
          <p:spPr>
            <a:xfrm>
              <a:off x="3839450" y="2077900"/>
              <a:ext cx="342625" cy="11350"/>
            </a:xfrm>
            <a:custGeom>
              <a:rect b="b" l="l" r="r" t="t"/>
              <a:pathLst>
                <a:path extrusionOk="0" h="454" w="13705">
                  <a:moveTo>
                    <a:pt x="227" y="1"/>
                  </a:moveTo>
                  <a:cubicBezTo>
                    <a:pt x="108" y="1"/>
                    <a:pt x="1" y="108"/>
                    <a:pt x="1" y="227"/>
                  </a:cubicBezTo>
                  <a:cubicBezTo>
                    <a:pt x="1" y="346"/>
                    <a:pt x="108" y="453"/>
                    <a:pt x="227" y="453"/>
                  </a:cubicBezTo>
                  <a:lnTo>
                    <a:pt x="13479" y="453"/>
                  </a:lnTo>
                  <a:cubicBezTo>
                    <a:pt x="13598" y="453"/>
                    <a:pt x="13705" y="358"/>
                    <a:pt x="13705" y="227"/>
                  </a:cubicBezTo>
                  <a:cubicBezTo>
                    <a:pt x="13705" y="108"/>
                    <a:pt x="13598" y="1"/>
                    <a:pt x="134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 name="Google Shape;594;p43"/>
          <p:cNvSpPr/>
          <p:nvPr/>
        </p:nvSpPr>
        <p:spPr>
          <a:xfrm>
            <a:off x="8019615" y="2542573"/>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3"/>
          <p:cNvSpPr/>
          <p:nvPr/>
        </p:nvSpPr>
        <p:spPr>
          <a:xfrm rot="-2700000">
            <a:off x="6713441" y="3596982"/>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3"/>
          <p:cNvSpPr/>
          <p:nvPr/>
        </p:nvSpPr>
        <p:spPr>
          <a:xfrm>
            <a:off x="591490" y="1358848"/>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a:off x="8019615" y="3568098"/>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1" name="Shape 601"/>
        <p:cNvGrpSpPr/>
        <p:nvPr/>
      </p:nvGrpSpPr>
      <p:grpSpPr>
        <a:xfrm>
          <a:off x="0" y="0"/>
          <a:ext cx="0" cy="0"/>
          <a:chOff x="0" y="0"/>
          <a:chExt cx="0" cy="0"/>
        </a:xfrm>
      </p:grpSpPr>
      <p:sp>
        <p:nvSpPr>
          <p:cNvPr id="602" name="Google Shape;602;p44"/>
          <p:cNvSpPr/>
          <p:nvPr/>
        </p:nvSpPr>
        <p:spPr>
          <a:xfrm>
            <a:off x="3986400" y="896050"/>
            <a:ext cx="4579070" cy="3976100"/>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4"/>
          <p:cNvSpPr txBox="1"/>
          <p:nvPr>
            <p:ph idx="1" type="body"/>
          </p:nvPr>
        </p:nvSpPr>
        <p:spPr>
          <a:xfrm>
            <a:off x="4543885" y="1719350"/>
            <a:ext cx="3464100" cy="2329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clear? Lists like this one:</a:t>
            </a:r>
            <a:endParaRPr/>
          </a:p>
          <a:p>
            <a:pPr indent="0" lvl="0" marL="0" rtl="0" algn="l">
              <a:spcBef>
                <a:spcPts val="0"/>
              </a:spcBef>
              <a:spcAft>
                <a:spcPts val="0"/>
              </a:spcAft>
              <a:buClr>
                <a:schemeClr val="dk1"/>
              </a:buClr>
              <a:buSzPts val="1100"/>
              <a:buFont typeface="Arial"/>
              <a:buNone/>
            </a:pPr>
            <a:r>
              <a:t/>
            </a:r>
            <a:endParaRPr/>
          </a:p>
          <a:p>
            <a:pPr indent="-292100" lvl="0" marL="457200" rtl="0" algn="l">
              <a:spcBef>
                <a:spcPts val="0"/>
              </a:spcBef>
              <a:spcAft>
                <a:spcPts val="0"/>
              </a:spcAft>
              <a:buClr>
                <a:schemeClr val="dk1"/>
              </a:buClr>
              <a:buSzPts val="1000"/>
              <a:buFont typeface="Work Sans Medium"/>
              <a:buChar char="●"/>
            </a:pPr>
            <a:r>
              <a:rPr lang="en"/>
              <a:t>They’re simple </a:t>
            </a:r>
            <a:endParaRPr/>
          </a:p>
          <a:p>
            <a:pPr indent="-292100" lvl="0" marL="457200" rtl="0" algn="l">
              <a:spcBef>
                <a:spcPts val="0"/>
              </a:spcBef>
              <a:spcAft>
                <a:spcPts val="0"/>
              </a:spcAft>
              <a:buClr>
                <a:schemeClr val="dk1"/>
              </a:buClr>
              <a:buSzPts val="1000"/>
              <a:buFont typeface="Work Sans Medium"/>
              <a:buChar char="●"/>
            </a:pPr>
            <a:r>
              <a:rPr lang="en"/>
              <a:t>You can organize your ideas clearly</a:t>
            </a:r>
            <a:endParaRPr/>
          </a:p>
          <a:p>
            <a:pPr indent="-292100" lvl="0" marL="457200" rtl="0" algn="l">
              <a:spcBef>
                <a:spcPts val="0"/>
              </a:spcBef>
              <a:spcAft>
                <a:spcPts val="0"/>
              </a:spcAft>
              <a:buClr>
                <a:schemeClr val="dk1"/>
              </a:buClr>
              <a:buSzPts val="1000"/>
              <a:buFont typeface="Work Sans Medium"/>
              <a:buChar char="●"/>
            </a:pPr>
            <a:r>
              <a:rPr lang="en"/>
              <a:t>You’ll never forget to buy milk!</a:t>
            </a:r>
            <a:endParaRPr/>
          </a:p>
          <a:p>
            <a:pPr indent="0" lvl="0" marL="0" rtl="0" algn="l">
              <a:spcBef>
                <a:spcPts val="1600"/>
              </a:spcBef>
              <a:spcAft>
                <a:spcPts val="0"/>
              </a:spcAft>
              <a:buNone/>
            </a:pPr>
            <a:r>
              <a:rPr lang="en"/>
              <a:t>And the most important thing:</a:t>
            </a:r>
            <a:endParaRPr/>
          </a:p>
          <a:p>
            <a:pPr indent="0" lvl="0" marL="0" rtl="0" algn="l">
              <a:spcBef>
                <a:spcPts val="0"/>
              </a:spcBef>
              <a:spcAft>
                <a:spcPts val="0"/>
              </a:spcAft>
              <a:buNone/>
            </a:pPr>
            <a:r>
              <a:rPr lang="en"/>
              <a:t>the audience won’t miss the point of your presentation</a:t>
            </a:r>
            <a:endParaRPr/>
          </a:p>
        </p:txBody>
      </p:sp>
      <p:grpSp>
        <p:nvGrpSpPr>
          <p:cNvPr id="604" name="Google Shape;604;p44"/>
          <p:cNvGrpSpPr/>
          <p:nvPr/>
        </p:nvGrpSpPr>
        <p:grpSpPr>
          <a:xfrm>
            <a:off x="522099" y="154875"/>
            <a:ext cx="3655884" cy="2928401"/>
            <a:chOff x="2152099" y="430150"/>
            <a:chExt cx="3655884" cy="2928401"/>
          </a:xfrm>
        </p:grpSpPr>
        <p:sp>
          <p:nvSpPr>
            <p:cNvPr id="605" name="Google Shape;605;p44"/>
            <p:cNvSpPr/>
            <p:nvPr/>
          </p:nvSpPr>
          <p:spPr>
            <a:xfrm>
              <a:off x="2152100" y="430150"/>
              <a:ext cx="3655802" cy="292840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4"/>
            <p:cNvGrpSpPr/>
            <p:nvPr/>
          </p:nvGrpSpPr>
          <p:grpSpPr>
            <a:xfrm>
              <a:off x="2152099" y="430150"/>
              <a:ext cx="3655884" cy="341077"/>
              <a:chOff x="5281724" y="198317"/>
              <a:chExt cx="3655884" cy="341077"/>
            </a:xfrm>
          </p:grpSpPr>
          <p:sp>
            <p:nvSpPr>
              <p:cNvPr id="607" name="Google Shape;607;p44"/>
              <p:cNvSpPr/>
              <p:nvPr/>
            </p:nvSpPr>
            <p:spPr>
              <a:xfrm>
                <a:off x="5281724" y="198317"/>
                <a:ext cx="3655884"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4"/>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4"/>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4"/>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1" name="Google Shape;611;p44"/>
          <p:cNvSpPr txBox="1"/>
          <p:nvPr>
            <p:ph type="title"/>
          </p:nvPr>
        </p:nvSpPr>
        <p:spPr>
          <a:xfrm>
            <a:off x="713400" y="947883"/>
            <a:ext cx="3308400" cy="12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slide title goes here!</a:t>
            </a:r>
            <a:endParaRPr/>
          </a:p>
        </p:txBody>
      </p:sp>
      <p:sp>
        <p:nvSpPr>
          <p:cNvPr id="612" name="Google Shape;612;p44"/>
          <p:cNvSpPr/>
          <p:nvPr/>
        </p:nvSpPr>
        <p:spPr>
          <a:xfrm>
            <a:off x="2184634" y="26147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4"/>
          <p:cNvSpPr/>
          <p:nvPr/>
        </p:nvSpPr>
        <p:spPr>
          <a:xfrm>
            <a:off x="2184634" y="36724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4"/>
          <p:cNvSpPr/>
          <p:nvPr/>
        </p:nvSpPr>
        <p:spPr>
          <a:xfrm>
            <a:off x="808034" y="26147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4"/>
          <p:cNvSpPr/>
          <p:nvPr/>
        </p:nvSpPr>
        <p:spPr>
          <a:xfrm>
            <a:off x="808034" y="3672417"/>
            <a:ext cx="1007832" cy="789616"/>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lt2"/>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4"/>
          <p:cNvGrpSpPr/>
          <p:nvPr/>
        </p:nvGrpSpPr>
        <p:grpSpPr>
          <a:xfrm>
            <a:off x="5623538" y="4426982"/>
            <a:ext cx="3254985" cy="789630"/>
            <a:chOff x="3489125" y="1365775"/>
            <a:chExt cx="820950" cy="199150"/>
          </a:xfrm>
        </p:grpSpPr>
        <p:sp>
          <p:nvSpPr>
            <p:cNvPr id="617" name="Google Shape;617;p44"/>
            <p:cNvSpPr/>
            <p:nvPr/>
          </p:nvSpPr>
          <p:spPr>
            <a:xfrm>
              <a:off x="3489125" y="1365775"/>
              <a:ext cx="820950" cy="199150"/>
            </a:xfrm>
            <a:custGeom>
              <a:rect b="b" l="l" r="r" t="t"/>
              <a:pathLst>
                <a:path extrusionOk="0" h="7966" w="32838">
                  <a:moveTo>
                    <a:pt x="0" y="0"/>
                  </a:moveTo>
                  <a:lnTo>
                    <a:pt x="0" y="7966"/>
                  </a:lnTo>
                  <a:lnTo>
                    <a:pt x="32838" y="7966"/>
                  </a:lnTo>
                  <a:lnTo>
                    <a:pt x="32838" y="0"/>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760000" dist="8572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4"/>
            <p:cNvSpPr/>
            <p:nvPr/>
          </p:nvSpPr>
          <p:spPr>
            <a:xfrm>
              <a:off x="3577825" y="1428210"/>
              <a:ext cx="325350" cy="11025"/>
            </a:xfrm>
            <a:custGeom>
              <a:rect b="b" l="l" r="r" t="t"/>
              <a:pathLst>
                <a:path extrusionOk="0" h="441" w="13014">
                  <a:moveTo>
                    <a:pt x="226" y="0"/>
                  </a:moveTo>
                  <a:cubicBezTo>
                    <a:pt x="107" y="0"/>
                    <a:pt x="0" y="96"/>
                    <a:pt x="0" y="215"/>
                  </a:cubicBezTo>
                  <a:cubicBezTo>
                    <a:pt x="0" y="334"/>
                    <a:pt x="107" y="441"/>
                    <a:pt x="226" y="441"/>
                  </a:cubicBezTo>
                  <a:lnTo>
                    <a:pt x="12787" y="441"/>
                  </a:lnTo>
                  <a:cubicBezTo>
                    <a:pt x="12907" y="441"/>
                    <a:pt x="13014" y="357"/>
                    <a:pt x="13014" y="215"/>
                  </a:cubicBezTo>
                  <a:cubicBezTo>
                    <a:pt x="13014" y="96"/>
                    <a:pt x="12907" y="0"/>
                    <a:pt x="12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4"/>
            <p:cNvSpPr/>
            <p:nvPr/>
          </p:nvSpPr>
          <p:spPr>
            <a:xfrm>
              <a:off x="3578125" y="1488035"/>
              <a:ext cx="648900" cy="11025"/>
            </a:xfrm>
            <a:custGeom>
              <a:rect b="b" l="l" r="r" t="t"/>
              <a:pathLst>
                <a:path extrusionOk="0" h="441" w="25956">
                  <a:moveTo>
                    <a:pt x="226" y="0"/>
                  </a:moveTo>
                  <a:cubicBezTo>
                    <a:pt x="107" y="0"/>
                    <a:pt x="0" y="108"/>
                    <a:pt x="0" y="227"/>
                  </a:cubicBezTo>
                  <a:cubicBezTo>
                    <a:pt x="0" y="346"/>
                    <a:pt x="107" y="441"/>
                    <a:pt x="226" y="441"/>
                  </a:cubicBezTo>
                  <a:lnTo>
                    <a:pt x="25718" y="441"/>
                  </a:lnTo>
                  <a:cubicBezTo>
                    <a:pt x="25860" y="441"/>
                    <a:pt x="25956" y="346"/>
                    <a:pt x="25956" y="227"/>
                  </a:cubicBezTo>
                  <a:cubicBezTo>
                    <a:pt x="25956" y="108"/>
                    <a:pt x="25860" y="0"/>
                    <a:pt x="257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45"/>
          <p:cNvSpPr txBox="1"/>
          <p:nvPr>
            <p:ph type="title"/>
          </p:nvPr>
        </p:nvSpPr>
        <p:spPr>
          <a:xfrm>
            <a:off x="713275" y="521225"/>
            <a:ext cx="7717500" cy="73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More about the topic</a:t>
            </a:r>
            <a:endParaRPr/>
          </a:p>
        </p:txBody>
      </p:sp>
      <p:sp>
        <p:nvSpPr>
          <p:cNvPr id="625" name="Google Shape;625;p45"/>
          <p:cNvSpPr txBox="1"/>
          <p:nvPr>
            <p:ph idx="1" type="subTitle"/>
          </p:nvPr>
        </p:nvSpPr>
        <p:spPr>
          <a:xfrm>
            <a:off x="1033702" y="2049000"/>
            <a:ext cx="3443700" cy="25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
        <p:nvSpPr>
          <p:cNvPr id="626" name="Google Shape;626;p45"/>
          <p:cNvSpPr txBox="1"/>
          <p:nvPr>
            <p:ph idx="2" type="subTitle"/>
          </p:nvPr>
        </p:nvSpPr>
        <p:spPr>
          <a:xfrm>
            <a:off x="4666598" y="2049000"/>
            <a:ext cx="3443700" cy="255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in Venus, and the solar radiation is so high, Mercury has been deemed to be non-habitable for humans</a:t>
            </a:r>
            <a:endParaRPr/>
          </a:p>
        </p:txBody>
      </p:sp>
      <p:sp>
        <p:nvSpPr>
          <p:cNvPr id="627" name="Google Shape;627;p45"/>
          <p:cNvSpPr/>
          <p:nvPr/>
        </p:nvSpPr>
        <p:spPr>
          <a:xfrm>
            <a:off x="1148899" y="1530976"/>
            <a:ext cx="493277" cy="386452"/>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5"/>
          <p:cNvSpPr/>
          <p:nvPr/>
        </p:nvSpPr>
        <p:spPr>
          <a:xfrm>
            <a:off x="1341238" y="1668561"/>
            <a:ext cx="108600" cy="139500"/>
          </a:xfrm>
          <a:prstGeom prst="down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5"/>
          <p:cNvSpPr/>
          <p:nvPr/>
        </p:nvSpPr>
        <p:spPr>
          <a:xfrm>
            <a:off x="4768399" y="1530976"/>
            <a:ext cx="493277" cy="386452"/>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5"/>
          <p:cNvSpPr/>
          <p:nvPr/>
        </p:nvSpPr>
        <p:spPr>
          <a:xfrm>
            <a:off x="4960738" y="1668561"/>
            <a:ext cx="108600" cy="139500"/>
          </a:xfrm>
          <a:prstGeom prst="downArrow">
            <a:avLst>
              <a:gd fmla="val 50000" name="adj1"/>
              <a:gd fmla="val 50000" name="adj2"/>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5"/>
          <p:cNvGrpSpPr/>
          <p:nvPr/>
        </p:nvGrpSpPr>
        <p:grpSpPr>
          <a:xfrm rot="-1501639">
            <a:off x="8543495" y="2246500"/>
            <a:ext cx="585568" cy="804265"/>
            <a:chOff x="2890500" y="1457768"/>
            <a:chExt cx="587582" cy="807032"/>
          </a:xfrm>
        </p:grpSpPr>
        <p:sp>
          <p:nvSpPr>
            <p:cNvPr id="632" name="Google Shape;632;p45"/>
            <p:cNvSpPr/>
            <p:nvPr/>
          </p:nvSpPr>
          <p:spPr>
            <a:xfrm>
              <a:off x="2890500" y="1460500"/>
              <a:ext cx="584700" cy="804300"/>
            </a:xfrm>
            <a:prstGeom prst="snip1Rect">
              <a:avLst>
                <a:gd fmla="val 26176" name="adj"/>
              </a:avLst>
            </a:prstGeom>
            <a:solidFill>
              <a:schemeClr val="lt1"/>
            </a:solidFill>
            <a:ln cap="flat" cmpd="sng" w="9525">
              <a:solidFill>
                <a:schemeClr val="dk1"/>
              </a:solidFill>
              <a:prstDash val="solid"/>
              <a:round/>
              <a:headEnd len="sm" w="sm" type="none"/>
              <a:tailEnd len="sm" w="sm" type="none"/>
            </a:ln>
            <a:effectLst>
              <a:outerShdw rotWithShape="0" algn="bl" dir="264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5"/>
            <p:cNvSpPr/>
            <p:nvPr/>
          </p:nvSpPr>
          <p:spPr>
            <a:xfrm>
              <a:off x="3316082" y="1457768"/>
              <a:ext cx="162000" cy="162000"/>
            </a:xfrm>
            <a:prstGeom prst="rtTriangl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46"/>
          <p:cNvSpPr/>
          <p:nvPr/>
        </p:nvSpPr>
        <p:spPr>
          <a:xfrm>
            <a:off x="5580973" y="1706258"/>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6"/>
          <p:cNvSpPr/>
          <p:nvPr/>
        </p:nvSpPr>
        <p:spPr>
          <a:xfrm>
            <a:off x="2352398" y="1706258"/>
            <a:ext cx="1210612" cy="948440"/>
          </a:xfrm>
          <a:custGeom>
            <a:rect b="b" l="l" r="r" t="t"/>
            <a:pathLst>
              <a:path extrusionOk="0" h="16670" w="21278">
                <a:moveTo>
                  <a:pt x="14729" y="1"/>
                </a:moveTo>
                <a:lnTo>
                  <a:pt x="14729" y="1644"/>
                </a:lnTo>
                <a:lnTo>
                  <a:pt x="1" y="1644"/>
                </a:lnTo>
                <a:lnTo>
                  <a:pt x="1" y="16670"/>
                </a:lnTo>
                <a:lnTo>
                  <a:pt x="21277" y="16670"/>
                </a:lnTo>
                <a:lnTo>
                  <a:pt x="21277" y="1644"/>
                </a:lnTo>
                <a:lnTo>
                  <a:pt x="20241" y="1644"/>
                </a:lnTo>
                <a:lnTo>
                  <a:pt x="20241" y="1"/>
                </a:lnTo>
                <a:close/>
              </a:path>
            </a:pathLst>
          </a:custGeom>
          <a:solidFill>
            <a:schemeClr val="accent1"/>
          </a:solidFill>
          <a:ln cap="flat" cmpd="sng" w="9525">
            <a:solidFill>
              <a:schemeClr val="dk1"/>
            </a:solidFill>
            <a:prstDash val="solid"/>
            <a:round/>
            <a:headEnd len="sm" w="sm" type="none"/>
            <a:tailEnd len="sm" w="sm" type="none"/>
          </a:ln>
          <a:effectLst>
            <a:outerShdw rotWithShape="0" algn="bl" dir="2580000" dist="66675">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6"/>
          <p:cNvSpPr txBox="1"/>
          <p:nvPr>
            <p:ph type="title"/>
          </p:nvPr>
        </p:nvSpPr>
        <p:spPr>
          <a:xfrm>
            <a:off x="713275" y="521225"/>
            <a:ext cx="7717500" cy="74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the product</a:t>
            </a:r>
            <a:endParaRPr/>
          </a:p>
        </p:txBody>
      </p:sp>
      <p:sp>
        <p:nvSpPr>
          <p:cNvPr id="641" name="Google Shape;641;p46"/>
          <p:cNvSpPr txBox="1"/>
          <p:nvPr>
            <p:ph idx="2" type="title"/>
          </p:nvPr>
        </p:nvSpPr>
        <p:spPr>
          <a:xfrm>
            <a:off x="1576387" y="2859975"/>
            <a:ext cx="27627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42" name="Google Shape;642;p46"/>
          <p:cNvSpPr txBox="1"/>
          <p:nvPr>
            <p:ph idx="1" type="subTitle"/>
          </p:nvPr>
        </p:nvSpPr>
        <p:spPr>
          <a:xfrm>
            <a:off x="1576387" y="3289523"/>
            <a:ext cx="2762700" cy="104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a:t>
            </a:r>
            <a:r>
              <a:rPr lang="en"/>
              <a:t> is the closest planet to the Sun and the smallest one in the Solar System—it’s only a bit larger than </a:t>
            </a:r>
            <a:r>
              <a:rPr lang="en"/>
              <a:t>the </a:t>
            </a:r>
            <a:r>
              <a:rPr lang="en"/>
              <a:t>Moon</a:t>
            </a:r>
            <a:endParaRPr/>
          </a:p>
        </p:txBody>
      </p:sp>
      <p:sp>
        <p:nvSpPr>
          <p:cNvPr id="643" name="Google Shape;643;p46"/>
          <p:cNvSpPr txBox="1"/>
          <p:nvPr>
            <p:ph idx="3" type="title"/>
          </p:nvPr>
        </p:nvSpPr>
        <p:spPr>
          <a:xfrm>
            <a:off x="4804913" y="2859975"/>
            <a:ext cx="27627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44" name="Google Shape;644;p46"/>
          <p:cNvSpPr txBox="1"/>
          <p:nvPr>
            <p:ph idx="4" type="subTitle"/>
          </p:nvPr>
        </p:nvSpPr>
        <p:spPr>
          <a:xfrm>
            <a:off x="4804913" y="3289523"/>
            <a:ext cx="2762700" cy="104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grpSp>
        <p:nvGrpSpPr>
          <p:cNvPr id="645" name="Google Shape;645;p46"/>
          <p:cNvGrpSpPr/>
          <p:nvPr/>
        </p:nvGrpSpPr>
        <p:grpSpPr>
          <a:xfrm>
            <a:off x="2713135" y="1990892"/>
            <a:ext cx="489369" cy="489293"/>
            <a:chOff x="2685825" y="840375"/>
            <a:chExt cx="481900" cy="481825"/>
          </a:xfrm>
        </p:grpSpPr>
        <p:sp>
          <p:nvSpPr>
            <p:cNvPr id="646" name="Google Shape;646;p4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 name="Google Shape;647;p4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 name="Google Shape;648;p46"/>
          <p:cNvGrpSpPr/>
          <p:nvPr/>
        </p:nvGrpSpPr>
        <p:grpSpPr>
          <a:xfrm>
            <a:off x="6016648" y="2065877"/>
            <a:ext cx="339253" cy="339253"/>
            <a:chOff x="1492675" y="2027925"/>
            <a:chExt cx="481825" cy="481825"/>
          </a:xfrm>
        </p:grpSpPr>
        <p:sp>
          <p:nvSpPr>
            <p:cNvPr id="649" name="Google Shape;649;p4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 name="Google Shape;650;p4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 name="Google Shape;651;p4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 name="Google Shape;652;p4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 name="Google Shape;653;p4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 name="Google Shape;654;p46"/>
          <p:cNvGrpSpPr/>
          <p:nvPr/>
        </p:nvGrpSpPr>
        <p:grpSpPr>
          <a:xfrm>
            <a:off x="-980721" y="72475"/>
            <a:ext cx="1941360" cy="2928401"/>
            <a:chOff x="3866604" y="430147"/>
            <a:chExt cx="1941360" cy="2928401"/>
          </a:xfrm>
        </p:grpSpPr>
        <p:sp>
          <p:nvSpPr>
            <p:cNvPr id="655" name="Google Shape;655;p46"/>
            <p:cNvSpPr/>
            <p:nvPr/>
          </p:nvSpPr>
          <p:spPr>
            <a:xfrm>
              <a:off x="3866604" y="430147"/>
              <a:ext cx="1941360" cy="292840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 name="Google Shape;656;p46"/>
            <p:cNvGrpSpPr/>
            <p:nvPr/>
          </p:nvGrpSpPr>
          <p:grpSpPr>
            <a:xfrm>
              <a:off x="3866604" y="430147"/>
              <a:ext cx="1941360" cy="341077"/>
              <a:chOff x="6996229" y="198314"/>
              <a:chExt cx="1941360" cy="341077"/>
            </a:xfrm>
          </p:grpSpPr>
          <p:sp>
            <p:nvSpPr>
              <p:cNvPr id="657" name="Google Shape;657;p46"/>
              <p:cNvSpPr/>
              <p:nvPr/>
            </p:nvSpPr>
            <p:spPr>
              <a:xfrm>
                <a:off x="6996229" y="198314"/>
                <a:ext cx="1941360"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6"/>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6"/>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6"/>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1" name="Google Shape;661;p46"/>
          <p:cNvGrpSpPr/>
          <p:nvPr/>
        </p:nvGrpSpPr>
        <p:grpSpPr>
          <a:xfrm>
            <a:off x="8315729" y="3289475"/>
            <a:ext cx="1941360" cy="2928401"/>
            <a:chOff x="3866604" y="430147"/>
            <a:chExt cx="1941360" cy="2928401"/>
          </a:xfrm>
        </p:grpSpPr>
        <p:sp>
          <p:nvSpPr>
            <p:cNvPr id="662" name="Google Shape;662;p46"/>
            <p:cNvSpPr/>
            <p:nvPr/>
          </p:nvSpPr>
          <p:spPr>
            <a:xfrm>
              <a:off x="3866604" y="430147"/>
              <a:ext cx="1941360" cy="2928401"/>
            </a:xfrm>
            <a:custGeom>
              <a:rect b="b" l="l" r="r" t="t"/>
              <a:pathLst>
                <a:path extrusionOk="0" h="3776" w="32839">
                  <a:moveTo>
                    <a:pt x="1" y="1"/>
                  </a:moveTo>
                  <a:lnTo>
                    <a:pt x="1" y="3775"/>
                  </a:lnTo>
                  <a:lnTo>
                    <a:pt x="32838" y="3775"/>
                  </a:lnTo>
                  <a:lnTo>
                    <a:pt x="32838" y="1"/>
                  </a:lnTo>
                  <a:close/>
                </a:path>
              </a:pathLst>
            </a:custGeom>
            <a:solidFill>
              <a:schemeClr val="accent2"/>
            </a:solidFill>
            <a:ln cap="flat" cmpd="sng" w="9525">
              <a:solidFill>
                <a:schemeClr val="dk1"/>
              </a:solidFill>
              <a:prstDash val="solid"/>
              <a:round/>
              <a:headEnd len="sm" w="sm" type="none"/>
              <a:tailEnd len="sm" w="sm" type="none"/>
            </a:ln>
            <a:effectLst>
              <a:outerShdw rotWithShape="0" algn="bl" dir="2640000" dist="952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46"/>
            <p:cNvGrpSpPr/>
            <p:nvPr/>
          </p:nvGrpSpPr>
          <p:grpSpPr>
            <a:xfrm>
              <a:off x="3866604" y="430147"/>
              <a:ext cx="1941360" cy="341077"/>
              <a:chOff x="6996229" y="198314"/>
              <a:chExt cx="1941360" cy="341077"/>
            </a:xfrm>
          </p:grpSpPr>
          <p:sp>
            <p:nvSpPr>
              <p:cNvPr id="664" name="Google Shape;664;p46"/>
              <p:cNvSpPr/>
              <p:nvPr/>
            </p:nvSpPr>
            <p:spPr>
              <a:xfrm>
                <a:off x="6996229" y="198314"/>
                <a:ext cx="1941360" cy="341077"/>
              </a:xfrm>
              <a:custGeom>
                <a:rect b="b" l="l" r="r" t="t"/>
                <a:pathLst>
                  <a:path extrusionOk="0" h="3776" w="32839">
                    <a:moveTo>
                      <a:pt x="1" y="1"/>
                    </a:moveTo>
                    <a:lnTo>
                      <a:pt x="1" y="3775"/>
                    </a:lnTo>
                    <a:lnTo>
                      <a:pt x="32838" y="3775"/>
                    </a:lnTo>
                    <a:lnTo>
                      <a:pt x="32838"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6"/>
              <p:cNvSpPr/>
              <p:nvPr/>
            </p:nvSpPr>
            <p:spPr>
              <a:xfrm>
                <a:off x="8699658" y="301559"/>
                <a:ext cx="113012" cy="113090"/>
              </a:xfrm>
              <a:custGeom>
                <a:rect b="b" l="l" r="r" t="t"/>
                <a:pathLst>
                  <a:path extrusionOk="0" h="1252" w="1251">
                    <a:moveTo>
                      <a:pt x="620" y="1"/>
                    </a:moveTo>
                    <a:cubicBezTo>
                      <a:pt x="263" y="1"/>
                      <a:pt x="1" y="275"/>
                      <a:pt x="1" y="620"/>
                    </a:cubicBezTo>
                    <a:cubicBezTo>
                      <a:pt x="1" y="965"/>
                      <a:pt x="287" y="1251"/>
                      <a:pt x="620" y="1251"/>
                    </a:cubicBezTo>
                    <a:cubicBezTo>
                      <a:pt x="965" y="1251"/>
                      <a:pt x="1251" y="965"/>
                      <a:pt x="1251" y="620"/>
                    </a:cubicBezTo>
                    <a:cubicBezTo>
                      <a:pt x="1251"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6"/>
              <p:cNvSpPr/>
              <p:nvPr/>
            </p:nvSpPr>
            <p:spPr>
              <a:xfrm>
                <a:off x="8490978" y="301559"/>
                <a:ext cx="113103" cy="113090"/>
              </a:xfrm>
              <a:custGeom>
                <a:rect b="b" l="l" r="r" t="t"/>
                <a:pathLst>
                  <a:path extrusionOk="0" h="1252" w="1252">
                    <a:moveTo>
                      <a:pt x="632" y="1"/>
                    </a:moveTo>
                    <a:cubicBezTo>
                      <a:pt x="287" y="1"/>
                      <a:pt x="1" y="275"/>
                      <a:pt x="1" y="620"/>
                    </a:cubicBezTo>
                    <a:cubicBezTo>
                      <a:pt x="1" y="965"/>
                      <a:pt x="287" y="1251"/>
                      <a:pt x="632" y="1251"/>
                    </a:cubicBezTo>
                    <a:cubicBezTo>
                      <a:pt x="965" y="1251"/>
                      <a:pt x="1251" y="965"/>
                      <a:pt x="1251" y="620"/>
                    </a:cubicBezTo>
                    <a:cubicBezTo>
                      <a:pt x="1251" y="275"/>
                      <a:pt x="965" y="1"/>
                      <a:pt x="6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6"/>
              <p:cNvSpPr/>
              <p:nvPr/>
            </p:nvSpPr>
            <p:spPr>
              <a:xfrm>
                <a:off x="8284467" y="301559"/>
                <a:ext cx="112018" cy="113090"/>
              </a:xfrm>
              <a:custGeom>
                <a:rect b="b" l="l" r="r" t="t"/>
                <a:pathLst>
                  <a:path extrusionOk="0" h="1252" w="1240">
                    <a:moveTo>
                      <a:pt x="620" y="1"/>
                    </a:moveTo>
                    <a:cubicBezTo>
                      <a:pt x="275" y="1"/>
                      <a:pt x="1" y="275"/>
                      <a:pt x="1" y="620"/>
                    </a:cubicBezTo>
                    <a:cubicBezTo>
                      <a:pt x="1" y="965"/>
                      <a:pt x="275" y="1251"/>
                      <a:pt x="620" y="1251"/>
                    </a:cubicBezTo>
                    <a:cubicBezTo>
                      <a:pt x="965" y="1251"/>
                      <a:pt x="1239" y="965"/>
                      <a:pt x="1239" y="620"/>
                    </a:cubicBezTo>
                    <a:cubicBezTo>
                      <a:pt x="1239" y="275"/>
                      <a:pt x="965" y="1"/>
                      <a:pt x="6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8" name="Google Shape;668;p46"/>
          <p:cNvSpPr/>
          <p:nvPr/>
        </p:nvSpPr>
        <p:spPr>
          <a:xfrm rot="-2700000">
            <a:off x="6649941" y="2470157"/>
            <a:ext cx="355109" cy="413233"/>
          </a:xfrm>
          <a:prstGeom prst="upArrow">
            <a:avLst>
              <a:gd fmla="val 22429" name="adj1"/>
              <a:gd fmla="val 79607" name="adj2"/>
            </a:avLst>
          </a:prstGeom>
          <a:solidFill>
            <a:schemeClr val="accent2"/>
          </a:solidFill>
          <a:ln cap="flat" cmpd="sng" w="9525">
            <a:solidFill>
              <a:schemeClr val="dk1"/>
            </a:solidFill>
            <a:prstDash val="solid"/>
            <a:round/>
            <a:headEnd len="sm" w="sm" type="none"/>
            <a:tailEnd len="sm" w="sm" type="none"/>
          </a:ln>
          <a:effectLst>
            <a:outerShdw rotWithShape="0" algn="bl" dir="2580000" dist="57150">
              <a:srgbClr val="000000"/>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MPLETE] Graphical Interface Style for Marketing by Slidesgo">
  <a:themeElements>
    <a:clrScheme name="Simple Light">
      <a:dk1>
        <a:srgbClr val="010103"/>
      </a:dk1>
      <a:lt1>
        <a:srgbClr val="F4ECE6"/>
      </a:lt1>
      <a:dk2>
        <a:srgbClr val="2434D0"/>
      </a:dk2>
      <a:lt2>
        <a:srgbClr val="FF6D0F"/>
      </a:lt2>
      <a:accent1>
        <a:srgbClr val="FFCD01"/>
      </a:accent1>
      <a:accent2>
        <a:srgbClr val="FFFFFF"/>
      </a:accent2>
      <a:accent3>
        <a:srgbClr val="FFFFFF"/>
      </a:accent3>
      <a:accent4>
        <a:srgbClr val="FFFFFF"/>
      </a:accent4>
      <a:accent5>
        <a:srgbClr val="FFFFFF"/>
      </a:accent5>
      <a:accent6>
        <a:srgbClr val="FFFFFF"/>
      </a:accent6>
      <a:hlink>
        <a:srgbClr val="01010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